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body>
    <w:p w14:paraId="5BBC79A7" w14:textId="6A3D1E6F" w:rsidR="00414A1C" w:rsidRDefault="006C7A7B" w:rsidP="009B72A8">
      <w:pPr>
        <w:spacing w:after="0" w:line="360" w:lineRule="auto"/>
        <w:ind w:left="284" w:hanging="851"/>
        <w:contextualSpacing/>
        <w:jc w:val="center"/>
        <w:rPr>
          <w:rFonts w:ascii="Arial" w:hAnsi="Arial" w:cs="Arial"/>
          <w:b/>
          <w:sz w:val="24"/>
          <w:szCs w:val="24"/>
          <w:u w:val="single"/>
        </w:rPr>
      </w:pPr>
      <w:r>
        <w:rPr>
          <w:noProof/>
          <w:lang w:eastAsia="en-IE"/>
        </w:rPr>
        <w:drawing>
          <wp:anchor distT="0" distB="0" distL="0" distR="0" simplePos="0" relativeHeight="251661312" behindDoc="0" locked="0" layoutInCell="1" allowOverlap="1" wp14:anchorId="2EE5E03B" wp14:editId="21259415">
            <wp:simplePos x="0" y="0"/>
            <wp:positionH relativeFrom="page">
              <wp:posOffset>3458845</wp:posOffset>
            </wp:positionH>
            <wp:positionV relativeFrom="paragraph">
              <wp:posOffset>104140</wp:posOffset>
            </wp:positionV>
            <wp:extent cx="1749425" cy="773430"/>
            <wp:effectExtent l="0" t="0" r="3175" b="7620"/>
            <wp:wrapSquare wrapText="bothSides"/>
            <wp:docPr id="5" name="image3.png" descr="https://drcd.cloud.gov.ie/KnowledgeBase/DepartmentLogosandBrandedTemplates/Content/PublishingImages/Pages/OurRuralFuture/Our%20Rural%20Future_Std_Colour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" name="image3.png"/>
                    <pic:cNvPicPr/>
                  </pic:nvPicPr>
                  <pic:blipFill>
                    <a:blip r:embed="rId13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749425" cy="77343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  <w:lang w:eastAsia="en-IE"/>
        </w:rPr>
        <w:drawing>
          <wp:anchor distT="0" distB="0" distL="0" distR="0" simplePos="0" relativeHeight="251659264" behindDoc="0" locked="0" layoutInCell="1" allowOverlap="1" wp14:anchorId="1E26035B" wp14:editId="61FE9799">
            <wp:simplePos x="0" y="0"/>
            <wp:positionH relativeFrom="margin">
              <wp:align>left</wp:align>
            </wp:positionH>
            <wp:positionV relativeFrom="paragraph">
              <wp:posOffset>147320</wp:posOffset>
            </wp:positionV>
            <wp:extent cx="2287270" cy="749300"/>
            <wp:effectExtent l="0" t="0" r="0" b="0"/>
            <wp:wrapSquare wrapText="bothSides"/>
            <wp:docPr id="3" name="image2.png" descr="Community_MARK_MASTER_Std_Colour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" name="image2.png"/>
                    <pic:cNvPicPr/>
                  </pic:nvPicPr>
                  <pic:blipFill>
                    <a:blip r:embed="rId14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287270" cy="7493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E01D69" w:rsidRPr="00043E7F">
        <w:rPr>
          <w:noProof/>
          <w:sz w:val="40"/>
          <w:szCs w:val="40"/>
          <w:lang w:eastAsia="en-IE"/>
        </w:rPr>
        <w:drawing>
          <wp:inline distT="0" distB="0" distL="0" distR="0" wp14:anchorId="3FAFD8C8" wp14:editId="45C57592">
            <wp:extent cx="980623" cy="970915"/>
            <wp:effectExtent l="0" t="0" r="0" b="635"/>
            <wp:docPr id="1" name="Picture 1" descr="N:\Logos\Logo with colour strip_portrait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 descr="N:\Logos\Logo with colour strip_portrait.jpg"/>
                    <pic:cNvPicPr>
                      <a:picLocks noChangeAspect="1" noChangeArrowheads="1"/>
                    </pic:cNvPicPr>
                  </pic:nvPicPr>
                  <pic:blipFill>
                    <a:blip r:embed="rId1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999843" cy="989944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351EB1C7" w14:textId="22AABA5C" w:rsidR="005A319B" w:rsidRPr="0055075F" w:rsidRDefault="00CF7800" w:rsidP="007B64AF">
      <w:pPr>
        <w:spacing w:after="0" w:line="360" w:lineRule="auto"/>
        <w:jc w:val="center"/>
        <w:rPr>
          <w:rFonts w:ascii="Arial" w:hAnsi="Arial" w:cs="Arial"/>
          <w:b/>
          <w:color w:val="000000" w:themeColor="text1"/>
          <w:sz w:val="40"/>
          <w:szCs w:val="40"/>
        </w:rPr>
      </w:pPr>
      <w:r>
        <w:rPr>
          <w:rFonts w:ascii="Arial" w:hAnsi="Arial" w:cs="Arial"/>
          <w:b/>
          <w:color w:val="000000" w:themeColor="text1"/>
          <w:sz w:val="40"/>
          <w:szCs w:val="40"/>
        </w:rPr>
        <w:t>COMMUNITY RECO</w:t>
      </w:r>
      <w:r w:rsidR="004B0552">
        <w:rPr>
          <w:rFonts w:ascii="Arial" w:hAnsi="Arial" w:cs="Arial"/>
          <w:b/>
          <w:color w:val="000000" w:themeColor="text1"/>
          <w:sz w:val="40"/>
          <w:szCs w:val="40"/>
        </w:rPr>
        <w:t>GNITION</w:t>
      </w:r>
      <w:r>
        <w:rPr>
          <w:rFonts w:ascii="Arial" w:hAnsi="Arial" w:cs="Arial"/>
          <w:b/>
          <w:color w:val="000000" w:themeColor="text1"/>
          <w:sz w:val="40"/>
          <w:szCs w:val="40"/>
        </w:rPr>
        <w:t xml:space="preserve"> FUND 2024</w:t>
      </w:r>
    </w:p>
    <w:p w14:paraId="71B10D3D" w14:textId="7DF14AB9" w:rsidR="005A319B" w:rsidRDefault="004B0552" w:rsidP="007B64AF">
      <w:pPr>
        <w:spacing w:after="0" w:line="360" w:lineRule="auto"/>
        <w:jc w:val="center"/>
        <w:rPr>
          <w:rFonts w:ascii="Arial" w:hAnsi="Arial" w:cs="Arial"/>
          <w:b/>
          <w:color w:val="000000" w:themeColor="text1"/>
          <w:sz w:val="28"/>
          <w:szCs w:val="28"/>
        </w:rPr>
      </w:pPr>
      <w:r>
        <w:rPr>
          <w:rFonts w:ascii="Arial" w:hAnsi="Arial" w:cs="Arial"/>
          <w:b/>
          <w:color w:val="000000" w:themeColor="text1"/>
          <w:sz w:val="28"/>
          <w:szCs w:val="28"/>
        </w:rPr>
        <w:t>Expression of Interest</w:t>
      </w:r>
    </w:p>
    <w:p w14:paraId="1B8EAADB" w14:textId="77777777" w:rsidR="00241FB5" w:rsidRPr="00241FB5" w:rsidRDefault="00241FB5" w:rsidP="00241FB5">
      <w:pPr>
        <w:spacing w:after="0" w:line="240" w:lineRule="auto"/>
        <w:ind w:left="-992" w:right="-987"/>
        <w:contextualSpacing/>
        <w:jc w:val="center"/>
        <w:rPr>
          <w:rFonts w:ascii="Copperplate Gothic Bold" w:hAnsi="Copperplate Gothic Bold" w:cs="Arial"/>
          <w:b/>
          <w:color w:val="002060"/>
          <w:sz w:val="28"/>
          <w:szCs w:val="28"/>
        </w:rPr>
      </w:pPr>
    </w:p>
    <w:p w14:paraId="32B92508" w14:textId="030C0075" w:rsidR="00241FB5" w:rsidRPr="006C2A7C" w:rsidRDefault="00241FB5" w:rsidP="00241FB5">
      <w:pPr>
        <w:jc w:val="both"/>
        <w:rPr>
          <w:rFonts w:ascii="Arial" w:hAnsi="Arial" w:cs="Arial"/>
          <w:b/>
        </w:rPr>
      </w:pPr>
      <w:r w:rsidRPr="001A60D1">
        <w:rPr>
          <w:rFonts w:ascii="Arial" w:hAnsi="Arial" w:cs="Arial"/>
          <w:b/>
        </w:rPr>
        <w:t>Community Group/</w:t>
      </w:r>
      <w:r w:rsidR="00CF7800">
        <w:rPr>
          <w:rFonts w:ascii="Arial" w:hAnsi="Arial" w:cs="Arial"/>
          <w:b/>
        </w:rPr>
        <w:t>Organisation</w:t>
      </w:r>
      <w:r w:rsidRPr="006C2A7C">
        <w:rPr>
          <w:rFonts w:ascii="Arial" w:hAnsi="Arial" w:cs="Arial"/>
          <w:b/>
        </w:rPr>
        <w:t xml:space="preserve"> Information </w:t>
      </w:r>
    </w:p>
    <w:tbl>
      <w:tblPr>
        <w:tblW w:w="10916" w:type="dxa"/>
        <w:tblInd w:w="-431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4254"/>
        <w:gridCol w:w="6662"/>
      </w:tblGrid>
      <w:tr w:rsidR="00147DDB" w:rsidRPr="006C2A7C" w14:paraId="57211C0C" w14:textId="77777777" w:rsidTr="00197E05">
        <w:tc>
          <w:tcPr>
            <w:tcW w:w="4254" w:type="dxa"/>
            <w:shd w:val="clear" w:color="auto" w:fill="FFFFFF" w:themeFill="background1"/>
          </w:tcPr>
          <w:p w14:paraId="57211C0A" w14:textId="77777777" w:rsidR="008904CC" w:rsidRPr="006C2A7C" w:rsidRDefault="008904CC" w:rsidP="006C2A7C">
            <w:pPr>
              <w:jc w:val="both"/>
              <w:rPr>
                <w:rFonts w:ascii="Arial" w:hAnsi="Arial" w:cs="Arial"/>
                <w:b/>
              </w:rPr>
            </w:pPr>
            <w:r w:rsidRPr="006C2A7C">
              <w:rPr>
                <w:rFonts w:ascii="Arial" w:hAnsi="Arial" w:cs="Arial"/>
                <w:b/>
              </w:rPr>
              <w:t>Contact Person:</w:t>
            </w:r>
          </w:p>
        </w:tc>
        <w:tc>
          <w:tcPr>
            <w:tcW w:w="6662" w:type="dxa"/>
            <w:shd w:val="clear" w:color="auto" w:fill="auto"/>
          </w:tcPr>
          <w:p w14:paraId="57211C0B" w14:textId="77777777" w:rsidR="008904CC" w:rsidRPr="00D106C7" w:rsidRDefault="008904CC" w:rsidP="006C2A7C">
            <w:pPr>
              <w:jc w:val="both"/>
              <w:rPr>
                <w:rFonts w:ascii="Arial" w:hAnsi="Arial" w:cs="Arial"/>
              </w:rPr>
            </w:pPr>
          </w:p>
        </w:tc>
      </w:tr>
      <w:tr w:rsidR="00147DDB" w:rsidRPr="006C2A7C" w14:paraId="57211C11" w14:textId="77777777" w:rsidTr="00197E05">
        <w:tc>
          <w:tcPr>
            <w:tcW w:w="4254" w:type="dxa"/>
            <w:shd w:val="clear" w:color="auto" w:fill="FFFFFF" w:themeFill="background1"/>
          </w:tcPr>
          <w:p w14:paraId="57211C0D" w14:textId="64977018" w:rsidR="008904CC" w:rsidRPr="006C2A7C" w:rsidRDefault="008904CC" w:rsidP="006C2A7C">
            <w:pPr>
              <w:jc w:val="both"/>
              <w:rPr>
                <w:rFonts w:ascii="Arial" w:hAnsi="Arial" w:cs="Arial"/>
                <w:b/>
              </w:rPr>
            </w:pPr>
            <w:r w:rsidRPr="006C2A7C">
              <w:rPr>
                <w:rFonts w:ascii="Arial" w:hAnsi="Arial" w:cs="Arial"/>
                <w:b/>
              </w:rPr>
              <w:t>Address</w:t>
            </w:r>
          </w:p>
          <w:p w14:paraId="57211C0E" w14:textId="77777777" w:rsidR="00E04F33" w:rsidRPr="006C2A7C" w:rsidRDefault="00E04F33" w:rsidP="006C2A7C">
            <w:pPr>
              <w:jc w:val="both"/>
              <w:rPr>
                <w:rFonts w:ascii="Arial" w:hAnsi="Arial" w:cs="Arial"/>
                <w:b/>
              </w:rPr>
            </w:pPr>
          </w:p>
        </w:tc>
        <w:tc>
          <w:tcPr>
            <w:tcW w:w="6662" w:type="dxa"/>
            <w:shd w:val="clear" w:color="auto" w:fill="auto"/>
          </w:tcPr>
          <w:p w14:paraId="57211C0F" w14:textId="77777777" w:rsidR="008904CC" w:rsidRPr="00D106C7" w:rsidRDefault="008904CC" w:rsidP="006C2A7C">
            <w:pPr>
              <w:jc w:val="both"/>
              <w:rPr>
                <w:rFonts w:ascii="Arial" w:hAnsi="Arial" w:cs="Arial"/>
              </w:rPr>
            </w:pPr>
          </w:p>
          <w:p w14:paraId="708AFDBE" w14:textId="77777777" w:rsidR="008A59F3" w:rsidRDefault="008A59F3" w:rsidP="006C2A7C">
            <w:pPr>
              <w:jc w:val="both"/>
              <w:rPr>
                <w:rFonts w:ascii="Arial" w:hAnsi="Arial" w:cs="Arial"/>
              </w:rPr>
            </w:pPr>
          </w:p>
          <w:p w14:paraId="5B6E1A9D" w14:textId="77777777" w:rsidR="00197E05" w:rsidRDefault="00197E05" w:rsidP="006C2A7C">
            <w:pPr>
              <w:jc w:val="both"/>
              <w:rPr>
                <w:rFonts w:ascii="Arial" w:hAnsi="Arial" w:cs="Arial"/>
              </w:rPr>
            </w:pPr>
          </w:p>
          <w:p w14:paraId="5AE717E5" w14:textId="77777777" w:rsidR="00197E05" w:rsidRDefault="00197E05" w:rsidP="006C2A7C">
            <w:pPr>
              <w:jc w:val="both"/>
              <w:rPr>
                <w:rFonts w:ascii="Arial" w:hAnsi="Arial" w:cs="Arial"/>
              </w:rPr>
            </w:pPr>
          </w:p>
          <w:p w14:paraId="57211C10" w14:textId="77777777" w:rsidR="00197E05" w:rsidRPr="00D106C7" w:rsidRDefault="00197E05" w:rsidP="006C2A7C">
            <w:pPr>
              <w:jc w:val="both"/>
              <w:rPr>
                <w:rFonts w:ascii="Arial" w:hAnsi="Arial" w:cs="Arial"/>
              </w:rPr>
            </w:pPr>
          </w:p>
        </w:tc>
      </w:tr>
      <w:tr w:rsidR="00197E05" w:rsidRPr="006C2A7C" w14:paraId="62B2833C" w14:textId="77777777" w:rsidTr="00197E05">
        <w:tc>
          <w:tcPr>
            <w:tcW w:w="4254" w:type="dxa"/>
            <w:shd w:val="clear" w:color="auto" w:fill="FFFFFF" w:themeFill="background1"/>
          </w:tcPr>
          <w:p w14:paraId="53877855" w14:textId="20B42D46" w:rsidR="00197E05" w:rsidRPr="006C2A7C" w:rsidRDefault="00197E05" w:rsidP="006C2A7C">
            <w:pPr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Eircode</w:t>
            </w:r>
          </w:p>
        </w:tc>
        <w:tc>
          <w:tcPr>
            <w:tcW w:w="6662" w:type="dxa"/>
            <w:shd w:val="clear" w:color="auto" w:fill="auto"/>
          </w:tcPr>
          <w:p w14:paraId="0F203C35" w14:textId="77777777" w:rsidR="00197E05" w:rsidRPr="00D106C7" w:rsidRDefault="00197E05" w:rsidP="006C2A7C">
            <w:pPr>
              <w:jc w:val="both"/>
              <w:rPr>
                <w:rFonts w:ascii="Arial" w:hAnsi="Arial" w:cs="Arial"/>
              </w:rPr>
            </w:pPr>
          </w:p>
        </w:tc>
      </w:tr>
      <w:tr w:rsidR="00147DDB" w:rsidRPr="006C2A7C" w14:paraId="57211C14" w14:textId="77777777" w:rsidTr="00197E05">
        <w:tc>
          <w:tcPr>
            <w:tcW w:w="4254" w:type="dxa"/>
            <w:shd w:val="clear" w:color="auto" w:fill="FFFFFF" w:themeFill="background1"/>
          </w:tcPr>
          <w:p w14:paraId="57211C12" w14:textId="3B39A721" w:rsidR="008904CC" w:rsidRPr="006C2A7C" w:rsidRDefault="008904CC" w:rsidP="006C2A7C">
            <w:pPr>
              <w:jc w:val="both"/>
              <w:rPr>
                <w:rFonts w:ascii="Arial" w:hAnsi="Arial" w:cs="Arial"/>
                <w:b/>
              </w:rPr>
            </w:pPr>
            <w:r w:rsidRPr="006C2A7C">
              <w:rPr>
                <w:rFonts w:ascii="Arial" w:hAnsi="Arial" w:cs="Arial"/>
                <w:b/>
              </w:rPr>
              <w:t>Email</w:t>
            </w:r>
          </w:p>
        </w:tc>
        <w:tc>
          <w:tcPr>
            <w:tcW w:w="6662" w:type="dxa"/>
            <w:shd w:val="clear" w:color="auto" w:fill="auto"/>
          </w:tcPr>
          <w:p w14:paraId="57211C13" w14:textId="77777777" w:rsidR="008904CC" w:rsidRPr="00D106C7" w:rsidRDefault="008904CC" w:rsidP="006C2A7C">
            <w:pPr>
              <w:jc w:val="both"/>
              <w:rPr>
                <w:rFonts w:ascii="Arial" w:hAnsi="Arial" w:cs="Arial"/>
              </w:rPr>
            </w:pPr>
          </w:p>
        </w:tc>
      </w:tr>
      <w:tr w:rsidR="00147DDB" w:rsidRPr="006C2A7C" w14:paraId="57211C17" w14:textId="77777777" w:rsidTr="00197E05">
        <w:tc>
          <w:tcPr>
            <w:tcW w:w="4254" w:type="dxa"/>
            <w:shd w:val="clear" w:color="auto" w:fill="FFFFFF" w:themeFill="background1"/>
          </w:tcPr>
          <w:p w14:paraId="57211C15" w14:textId="2DCD6884" w:rsidR="008904CC" w:rsidRPr="006C2A7C" w:rsidRDefault="008904CC" w:rsidP="006C2A7C">
            <w:pPr>
              <w:jc w:val="both"/>
              <w:rPr>
                <w:rFonts w:ascii="Arial" w:hAnsi="Arial" w:cs="Arial"/>
                <w:b/>
              </w:rPr>
            </w:pPr>
            <w:r w:rsidRPr="006C2A7C">
              <w:rPr>
                <w:rFonts w:ascii="Arial" w:hAnsi="Arial" w:cs="Arial"/>
                <w:b/>
              </w:rPr>
              <w:t>Telephone</w:t>
            </w:r>
            <w:r w:rsidR="004225AE" w:rsidRPr="006C2A7C">
              <w:rPr>
                <w:rFonts w:ascii="Arial" w:hAnsi="Arial" w:cs="Arial"/>
                <w:b/>
              </w:rPr>
              <w:t xml:space="preserve"> No.</w:t>
            </w:r>
          </w:p>
        </w:tc>
        <w:tc>
          <w:tcPr>
            <w:tcW w:w="6662" w:type="dxa"/>
            <w:shd w:val="clear" w:color="auto" w:fill="auto"/>
          </w:tcPr>
          <w:p w14:paraId="57211C16" w14:textId="77777777" w:rsidR="008904CC" w:rsidRPr="00D106C7" w:rsidRDefault="008904CC" w:rsidP="006C2A7C">
            <w:pPr>
              <w:jc w:val="both"/>
              <w:rPr>
                <w:rFonts w:ascii="Arial" w:hAnsi="Arial" w:cs="Arial"/>
              </w:rPr>
            </w:pPr>
          </w:p>
        </w:tc>
      </w:tr>
      <w:tr w:rsidR="00197E05" w:rsidRPr="006C2A7C" w14:paraId="4C9B279E" w14:textId="77777777" w:rsidTr="00197E05">
        <w:tc>
          <w:tcPr>
            <w:tcW w:w="4254" w:type="dxa"/>
            <w:shd w:val="clear" w:color="auto" w:fill="FFFFFF" w:themeFill="background1"/>
          </w:tcPr>
          <w:p w14:paraId="12FC6B54" w14:textId="7A622242" w:rsidR="00197E05" w:rsidRPr="006C2A7C" w:rsidRDefault="00197E05" w:rsidP="006C2A7C">
            <w:pPr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Role in Group/Organisation</w:t>
            </w:r>
          </w:p>
        </w:tc>
        <w:tc>
          <w:tcPr>
            <w:tcW w:w="6662" w:type="dxa"/>
            <w:shd w:val="clear" w:color="auto" w:fill="auto"/>
          </w:tcPr>
          <w:p w14:paraId="78AE2A56" w14:textId="77777777" w:rsidR="00197E05" w:rsidRPr="00D106C7" w:rsidRDefault="00197E05" w:rsidP="006C2A7C">
            <w:pPr>
              <w:jc w:val="both"/>
              <w:rPr>
                <w:rFonts w:ascii="Arial" w:hAnsi="Arial" w:cs="Arial"/>
              </w:rPr>
            </w:pPr>
          </w:p>
        </w:tc>
      </w:tr>
      <w:tr w:rsidR="00197E05" w:rsidRPr="006C2A7C" w14:paraId="1BE1BF5E" w14:textId="77777777" w:rsidTr="00197E05">
        <w:tc>
          <w:tcPr>
            <w:tcW w:w="4254" w:type="dxa"/>
            <w:shd w:val="clear" w:color="auto" w:fill="FFFFFF" w:themeFill="background1"/>
          </w:tcPr>
          <w:p w14:paraId="2EDC2752" w14:textId="585FAF65" w:rsidR="00197E05" w:rsidRDefault="00197E05" w:rsidP="006C2A7C">
            <w:pPr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Website address if any</w:t>
            </w:r>
          </w:p>
        </w:tc>
        <w:tc>
          <w:tcPr>
            <w:tcW w:w="6662" w:type="dxa"/>
            <w:shd w:val="clear" w:color="auto" w:fill="auto"/>
          </w:tcPr>
          <w:p w14:paraId="4EDD53B9" w14:textId="77777777" w:rsidR="00197E05" w:rsidRPr="00D106C7" w:rsidRDefault="00197E05" w:rsidP="006C2A7C">
            <w:pPr>
              <w:jc w:val="both"/>
              <w:rPr>
                <w:rFonts w:ascii="Arial" w:hAnsi="Arial" w:cs="Arial"/>
              </w:rPr>
            </w:pPr>
          </w:p>
        </w:tc>
      </w:tr>
      <w:tr w:rsidR="00197E05" w:rsidRPr="006C2A7C" w14:paraId="36D3BED3" w14:textId="77777777" w:rsidTr="00197E05">
        <w:tc>
          <w:tcPr>
            <w:tcW w:w="4254" w:type="dxa"/>
            <w:shd w:val="clear" w:color="auto" w:fill="FFFFFF" w:themeFill="background1"/>
          </w:tcPr>
          <w:p w14:paraId="2CE60868" w14:textId="4151A2CF" w:rsidR="00197E05" w:rsidRDefault="00197E05" w:rsidP="006C2A7C">
            <w:pPr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Year Group/Organisation Established</w:t>
            </w:r>
          </w:p>
        </w:tc>
        <w:sdt>
          <w:sdtPr>
            <w:rPr>
              <w:rFonts w:ascii="Arial" w:hAnsi="Arial" w:cs="Arial"/>
            </w:rPr>
            <w:id w:val="-1933499822"/>
            <w:placeholder>
              <w:docPart w:val="3E763C0288FE4E97A787A23162B5531A"/>
            </w:placeholder>
            <w:showingPlcHdr/>
            <w:date>
              <w:dateFormat w:val="dd/MM/yyyy"/>
              <w:lid w:val="en-IE"/>
              <w:storeMappedDataAs w:val="dateTime"/>
              <w:calendar w:val="gregorian"/>
            </w:date>
          </w:sdtPr>
          <w:sdtEndPr/>
          <w:sdtContent>
            <w:tc>
              <w:tcPr>
                <w:tcW w:w="6662" w:type="dxa"/>
                <w:shd w:val="clear" w:color="auto" w:fill="auto"/>
              </w:tcPr>
              <w:p w14:paraId="0FDD4604" w14:textId="7746F5F1" w:rsidR="00197E05" w:rsidRPr="00D106C7" w:rsidRDefault="001E1115" w:rsidP="006C2A7C">
                <w:pPr>
                  <w:jc w:val="both"/>
                  <w:rPr>
                    <w:rFonts w:ascii="Arial" w:hAnsi="Arial" w:cs="Arial"/>
                  </w:rPr>
                </w:pPr>
                <w:r w:rsidRPr="00F01CEC">
                  <w:rPr>
                    <w:rStyle w:val="PlaceholderText"/>
                  </w:rPr>
                  <w:t>Click or tap to enter a date.</w:t>
                </w:r>
              </w:p>
            </w:tc>
          </w:sdtContent>
        </w:sdt>
      </w:tr>
      <w:tr w:rsidR="00197E05" w:rsidRPr="006C2A7C" w14:paraId="15CB9BCF" w14:textId="77777777" w:rsidTr="00197E05">
        <w:tc>
          <w:tcPr>
            <w:tcW w:w="4254" w:type="dxa"/>
            <w:shd w:val="clear" w:color="auto" w:fill="FFFFFF" w:themeFill="background1"/>
          </w:tcPr>
          <w:p w14:paraId="22D1AB71" w14:textId="5E0D2698" w:rsidR="00197E05" w:rsidRDefault="00197E05" w:rsidP="006C2A7C">
            <w:pPr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What is the purpose of the group/ organisation</w:t>
            </w:r>
          </w:p>
        </w:tc>
        <w:tc>
          <w:tcPr>
            <w:tcW w:w="6662" w:type="dxa"/>
            <w:shd w:val="clear" w:color="auto" w:fill="auto"/>
          </w:tcPr>
          <w:p w14:paraId="02845C37" w14:textId="77777777" w:rsidR="00197E05" w:rsidRDefault="00197E05" w:rsidP="006C2A7C">
            <w:pPr>
              <w:jc w:val="both"/>
              <w:rPr>
                <w:rFonts w:ascii="Arial" w:hAnsi="Arial" w:cs="Arial"/>
              </w:rPr>
            </w:pPr>
          </w:p>
          <w:p w14:paraId="6260EE4C" w14:textId="77777777" w:rsidR="00197E05" w:rsidRDefault="00197E05" w:rsidP="006C2A7C">
            <w:pPr>
              <w:jc w:val="both"/>
              <w:rPr>
                <w:rFonts w:ascii="Arial" w:hAnsi="Arial" w:cs="Arial"/>
              </w:rPr>
            </w:pPr>
          </w:p>
          <w:p w14:paraId="60AADC20" w14:textId="77777777" w:rsidR="00197E05" w:rsidRPr="00D106C7" w:rsidRDefault="00197E05" w:rsidP="006C2A7C">
            <w:pPr>
              <w:jc w:val="both"/>
              <w:rPr>
                <w:rFonts w:ascii="Arial" w:hAnsi="Arial" w:cs="Arial"/>
              </w:rPr>
            </w:pPr>
          </w:p>
        </w:tc>
      </w:tr>
      <w:tr w:rsidR="00197E05" w:rsidRPr="006C2A7C" w14:paraId="3810B766" w14:textId="77777777" w:rsidTr="00197E05">
        <w:tc>
          <w:tcPr>
            <w:tcW w:w="4254" w:type="dxa"/>
            <w:shd w:val="clear" w:color="auto" w:fill="FFFFFF" w:themeFill="background1"/>
          </w:tcPr>
          <w:p w14:paraId="7A78344A" w14:textId="68D28EB5" w:rsidR="00197E05" w:rsidRDefault="00197E05" w:rsidP="006C2A7C">
            <w:pPr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Type of organisation</w:t>
            </w:r>
          </w:p>
        </w:tc>
        <w:tc>
          <w:tcPr>
            <w:tcW w:w="6662" w:type="dxa"/>
            <w:shd w:val="clear" w:color="auto" w:fill="auto"/>
          </w:tcPr>
          <w:p w14:paraId="707AF4DD" w14:textId="77777777" w:rsidR="00197E05" w:rsidRPr="00D106C7" w:rsidRDefault="00197E05" w:rsidP="006C2A7C">
            <w:pPr>
              <w:jc w:val="both"/>
              <w:rPr>
                <w:rFonts w:ascii="Arial" w:hAnsi="Arial" w:cs="Arial"/>
              </w:rPr>
            </w:pPr>
          </w:p>
        </w:tc>
      </w:tr>
      <w:tr w:rsidR="00197E05" w:rsidRPr="006C2A7C" w14:paraId="17F62916" w14:textId="77777777" w:rsidTr="00197E05">
        <w:tc>
          <w:tcPr>
            <w:tcW w:w="4254" w:type="dxa"/>
            <w:shd w:val="clear" w:color="auto" w:fill="FFFFFF" w:themeFill="background1"/>
          </w:tcPr>
          <w:p w14:paraId="45281840" w14:textId="3A4E8E29" w:rsidR="00197E05" w:rsidRDefault="00197E05" w:rsidP="006C2A7C">
            <w:pPr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Charitable Status Number (if applicable)</w:t>
            </w:r>
          </w:p>
        </w:tc>
        <w:tc>
          <w:tcPr>
            <w:tcW w:w="6662" w:type="dxa"/>
            <w:shd w:val="clear" w:color="auto" w:fill="auto"/>
          </w:tcPr>
          <w:p w14:paraId="2E373B99" w14:textId="77777777" w:rsidR="00197E05" w:rsidRPr="00D106C7" w:rsidRDefault="00197E05" w:rsidP="006C2A7C">
            <w:pPr>
              <w:jc w:val="both"/>
              <w:rPr>
                <w:rFonts w:ascii="Arial" w:hAnsi="Arial" w:cs="Arial"/>
              </w:rPr>
            </w:pPr>
          </w:p>
        </w:tc>
      </w:tr>
      <w:tr w:rsidR="00197E05" w:rsidRPr="006C2A7C" w14:paraId="475DCA99" w14:textId="77777777" w:rsidTr="00197E05">
        <w:tc>
          <w:tcPr>
            <w:tcW w:w="4254" w:type="dxa"/>
            <w:shd w:val="clear" w:color="auto" w:fill="FFFFFF" w:themeFill="background1"/>
          </w:tcPr>
          <w:p w14:paraId="54B96E83" w14:textId="2327B11B" w:rsidR="00197E05" w:rsidRDefault="00197E05" w:rsidP="006C2A7C">
            <w:pPr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Tax Reference &amp; Access Number (if applicable)</w:t>
            </w:r>
          </w:p>
        </w:tc>
        <w:tc>
          <w:tcPr>
            <w:tcW w:w="6662" w:type="dxa"/>
            <w:shd w:val="clear" w:color="auto" w:fill="auto"/>
          </w:tcPr>
          <w:p w14:paraId="68D17AB8" w14:textId="77777777" w:rsidR="00197E05" w:rsidRPr="00D106C7" w:rsidRDefault="00197E05" w:rsidP="006C2A7C">
            <w:pPr>
              <w:jc w:val="both"/>
              <w:rPr>
                <w:rFonts w:ascii="Arial" w:hAnsi="Arial" w:cs="Arial"/>
              </w:rPr>
            </w:pPr>
          </w:p>
        </w:tc>
      </w:tr>
    </w:tbl>
    <w:p w14:paraId="57211C2D" w14:textId="77777777" w:rsidR="005F3738" w:rsidRPr="006C2A7C" w:rsidRDefault="005F3738" w:rsidP="006C2A7C">
      <w:pPr>
        <w:spacing w:after="0"/>
        <w:jc w:val="both"/>
        <w:rPr>
          <w:rFonts w:ascii="Arial" w:hAnsi="Arial" w:cs="Arial"/>
          <w:b/>
        </w:rPr>
      </w:pPr>
    </w:p>
    <w:p w14:paraId="57211C2E" w14:textId="297C8378" w:rsidR="00AC50FE" w:rsidRPr="006C2A7C" w:rsidRDefault="00AC50FE" w:rsidP="006C2A7C">
      <w:pPr>
        <w:jc w:val="both"/>
        <w:rPr>
          <w:rFonts w:ascii="Arial" w:hAnsi="Arial" w:cs="Arial"/>
          <w:b/>
        </w:rPr>
      </w:pPr>
      <w:r w:rsidRPr="006C2A7C">
        <w:rPr>
          <w:rFonts w:ascii="Arial" w:hAnsi="Arial" w:cs="Arial"/>
          <w:b/>
        </w:rPr>
        <w:lastRenderedPageBreak/>
        <w:t>Project Information</w:t>
      </w:r>
      <w:r w:rsidR="00197E05">
        <w:rPr>
          <w:rFonts w:ascii="Arial" w:hAnsi="Arial" w:cs="Arial"/>
          <w:b/>
        </w:rPr>
        <w:t>/Background &amp; General Information</w:t>
      </w:r>
      <w:r w:rsidRPr="006C2A7C">
        <w:rPr>
          <w:rFonts w:ascii="Arial" w:hAnsi="Arial" w:cs="Arial"/>
          <w:b/>
        </w:rPr>
        <w:t xml:space="preserve"> </w:t>
      </w:r>
    </w:p>
    <w:tbl>
      <w:tblPr>
        <w:tblW w:w="11058" w:type="dxa"/>
        <w:tblInd w:w="-431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4A0" w:firstRow="1" w:lastRow="0" w:firstColumn="1" w:lastColumn="0" w:noHBand="0" w:noVBand="1"/>
      </w:tblPr>
      <w:tblGrid>
        <w:gridCol w:w="3970"/>
        <w:gridCol w:w="142"/>
        <w:gridCol w:w="6946"/>
      </w:tblGrid>
      <w:tr w:rsidR="00147DDB" w:rsidRPr="006C2A7C" w14:paraId="57211C31" w14:textId="77777777" w:rsidTr="00197E05">
        <w:trPr>
          <w:trHeight w:val="421"/>
        </w:trPr>
        <w:tc>
          <w:tcPr>
            <w:tcW w:w="3970" w:type="dxa"/>
            <w:shd w:val="clear" w:color="auto" w:fill="FFFFFF" w:themeFill="background1"/>
          </w:tcPr>
          <w:p w14:paraId="57211C2F" w14:textId="7FAB9850" w:rsidR="00AC50FE" w:rsidRPr="006C2A7C" w:rsidRDefault="00197E05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Rationale for Eligibility of your area for the Community Recognition Fund</w:t>
            </w:r>
            <w:r w:rsidR="000007FF">
              <w:rPr>
                <w:rFonts w:ascii="Arial" w:hAnsi="Arial" w:cs="Arial"/>
                <w:b/>
              </w:rPr>
              <w:t xml:space="preserve"> </w:t>
            </w:r>
          </w:p>
        </w:tc>
        <w:tc>
          <w:tcPr>
            <w:tcW w:w="7088" w:type="dxa"/>
            <w:gridSpan w:val="2"/>
            <w:shd w:val="clear" w:color="auto" w:fill="auto"/>
          </w:tcPr>
          <w:sdt>
            <w:sdtPr>
              <w:rPr>
                <w:rFonts w:ascii="Arial" w:hAnsi="Arial" w:cs="Arial"/>
                <w:b/>
              </w:rPr>
              <w:id w:val="-1397344965"/>
              <w:placeholder>
                <w:docPart w:val="1993FF1448974219BF2FE4204B075C20"/>
              </w:placeholder>
              <w:showingPlcHdr/>
              <w:comboBox>
                <w:listItem w:value="Choose an item."/>
                <w:listItem w:displayText="High Level of Beneficiaries of Temporary Protection (Ukraine) Hosted" w:value="High Level of Beneficiaries of Temporary Protection (Ukraine) Hosted"/>
                <w:listItem w:displayText="High Levels of International Protection Applicants Hosted" w:value="High Levels of International Protection Applicants Hosted"/>
                <w:listItem w:displayText="Refurbished properties for BOTP's" w:value="Refurbished properties for BOTP's"/>
                <w:listItem w:displayText="other" w:value="other"/>
              </w:comboBox>
            </w:sdtPr>
            <w:sdtEndPr/>
            <w:sdtContent>
              <w:p w14:paraId="0E990F3E" w14:textId="13352B0B" w:rsidR="00197E05" w:rsidRDefault="00E05FE7" w:rsidP="006C2A7C">
                <w:pPr>
                  <w:jc w:val="both"/>
                  <w:rPr>
                    <w:rFonts w:ascii="Arial" w:hAnsi="Arial" w:cs="Arial"/>
                    <w:b/>
                  </w:rPr>
                </w:pPr>
                <w:r w:rsidRPr="00F01CEC">
                  <w:rPr>
                    <w:rStyle w:val="PlaceholderText"/>
                  </w:rPr>
                  <w:t>Choose an item.</w:t>
                </w:r>
              </w:p>
            </w:sdtContent>
          </w:sdt>
          <w:p w14:paraId="5D347C37" w14:textId="77777777" w:rsidR="00197E05" w:rsidRDefault="00197E05" w:rsidP="006C2A7C">
            <w:pPr>
              <w:jc w:val="both"/>
              <w:rPr>
                <w:rFonts w:ascii="Arial" w:hAnsi="Arial" w:cs="Arial"/>
                <w:b/>
              </w:rPr>
            </w:pPr>
          </w:p>
          <w:p w14:paraId="04B36475" w14:textId="77777777" w:rsidR="00197E05" w:rsidRDefault="00197E05" w:rsidP="006C2A7C">
            <w:pPr>
              <w:jc w:val="both"/>
              <w:rPr>
                <w:rFonts w:ascii="Arial" w:hAnsi="Arial" w:cs="Arial"/>
                <w:b/>
              </w:rPr>
            </w:pPr>
          </w:p>
          <w:p w14:paraId="57211C30" w14:textId="77777777" w:rsidR="00197E05" w:rsidRPr="006C2A7C" w:rsidRDefault="00197E05" w:rsidP="006C2A7C">
            <w:pPr>
              <w:jc w:val="both"/>
              <w:rPr>
                <w:rFonts w:ascii="Arial" w:hAnsi="Arial" w:cs="Arial"/>
                <w:b/>
              </w:rPr>
            </w:pPr>
          </w:p>
        </w:tc>
      </w:tr>
      <w:tr w:rsidR="00224854" w:rsidRPr="0055075F" w14:paraId="3E5146C0" w14:textId="77777777" w:rsidTr="00D3639B">
        <w:trPr>
          <w:trHeight w:val="2595"/>
        </w:trPr>
        <w:tc>
          <w:tcPr>
            <w:tcW w:w="3970" w:type="dxa"/>
            <w:tcBorders>
              <w:bottom w:val="single" w:sz="4" w:space="0" w:color="auto"/>
            </w:tcBorders>
            <w:shd w:val="clear" w:color="auto" w:fill="auto"/>
          </w:tcPr>
          <w:p w14:paraId="46FECAB4" w14:textId="77777777" w:rsidR="00224854" w:rsidRDefault="00224854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Please provide the exact location (X-Y co-ordinates) of where the proposed project will be based</w:t>
            </w:r>
          </w:p>
          <w:p w14:paraId="29B63B2B" w14:textId="77777777" w:rsidR="00224854" w:rsidRDefault="00224854" w:rsidP="00224854">
            <w:pPr>
              <w:spacing w:after="0" w:line="240" w:lineRule="auto"/>
              <w:rPr>
                <w:rFonts w:ascii="Arial" w:eastAsia="Times New Roman" w:hAnsi="Arial" w:cs="Arial"/>
                <w:color w:val="000000"/>
                <w:sz w:val="20"/>
                <w:szCs w:val="20"/>
                <w:lang w:eastAsia="en-IE"/>
              </w:rPr>
            </w:pPr>
          </w:p>
          <w:p w14:paraId="70A45108" w14:textId="7A1F9C25" w:rsidR="00224854" w:rsidRPr="00224854" w:rsidRDefault="00224854" w:rsidP="00224854">
            <w:pPr>
              <w:spacing w:after="0" w:line="240" w:lineRule="auto"/>
              <w:rPr>
                <w:rFonts w:ascii="Arial" w:eastAsia="Times New Roman" w:hAnsi="Arial" w:cs="Arial"/>
                <w:color w:val="000000"/>
                <w:sz w:val="20"/>
                <w:szCs w:val="20"/>
                <w:lang w:eastAsia="en-IE"/>
              </w:rPr>
            </w:pPr>
            <w:r w:rsidRPr="00224854">
              <w:rPr>
                <w:rFonts w:ascii="Arial" w:eastAsia="Times New Roman" w:hAnsi="Arial" w:cs="Arial"/>
                <w:color w:val="000000"/>
                <w:sz w:val="20"/>
                <w:szCs w:val="20"/>
                <w:lang w:eastAsia="en-IE"/>
              </w:rPr>
              <w:t>This information is required in </w:t>
            </w:r>
            <w:r w:rsidRPr="00224854">
              <w:rPr>
                <w:rFonts w:ascii="Arial" w:eastAsia="Times New Roman" w:hAnsi="Arial" w:cs="Arial"/>
                <w:b/>
                <w:bCs/>
                <w:color w:val="000000"/>
                <w:sz w:val="20"/>
                <w:szCs w:val="20"/>
                <w:lang w:eastAsia="en-IE"/>
              </w:rPr>
              <w:t>ITM format</w:t>
            </w:r>
            <w:r w:rsidRPr="00224854">
              <w:rPr>
                <w:rFonts w:ascii="Arial" w:eastAsia="Times New Roman" w:hAnsi="Arial" w:cs="Arial"/>
                <w:color w:val="000000"/>
                <w:sz w:val="20"/>
                <w:szCs w:val="20"/>
                <w:lang w:eastAsia="en-IE"/>
              </w:rPr>
              <w:t>. The simple guide we have provided for download above will show you how to find these on </w:t>
            </w:r>
            <w:hyperlink r:id="rId16" w:tgtFrame="_blank" w:history="1">
              <w:r w:rsidRPr="00224854">
                <w:rPr>
                  <w:rFonts w:ascii="Arial" w:eastAsia="Times New Roman" w:hAnsi="Arial" w:cs="Arial"/>
                  <w:color w:val="3C8DBC"/>
                  <w:sz w:val="20"/>
                  <w:szCs w:val="20"/>
                  <w:u w:val="single"/>
                  <w:lang w:eastAsia="en-IE"/>
                </w:rPr>
                <w:t>https://irish.gridreferencefinder.com</w:t>
              </w:r>
            </w:hyperlink>
          </w:p>
          <w:p w14:paraId="702B75DC" w14:textId="53B66EDC" w:rsidR="00224854" w:rsidRPr="00224854" w:rsidRDefault="00224854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</w:tc>
        <w:tc>
          <w:tcPr>
            <w:tcW w:w="7088" w:type="dxa"/>
            <w:gridSpan w:val="2"/>
            <w:tcBorders>
              <w:bottom w:val="single" w:sz="4" w:space="0" w:color="auto"/>
            </w:tcBorders>
            <w:shd w:val="clear" w:color="auto" w:fill="auto"/>
          </w:tcPr>
          <w:p w14:paraId="4E556D5C" w14:textId="77777777" w:rsidR="00224854" w:rsidRPr="0055075F" w:rsidRDefault="00224854" w:rsidP="006C2A7C">
            <w:pPr>
              <w:jc w:val="both"/>
              <w:rPr>
                <w:rFonts w:ascii="Arial" w:hAnsi="Arial" w:cs="Arial"/>
                <w:b/>
              </w:rPr>
            </w:pPr>
          </w:p>
        </w:tc>
      </w:tr>
      <w:tr w:rsidR="00541384" w:rsidRPr="0055075F" w14:paraId="7E3C62DF" w14:textId="77777777" w:rsidTr="00197E05">
        <w:trPr>
          <w:trHeight w:val="818"/>
        </w:trPr>
        <w:tc>
          <w:tcPr>
            <w:tcW w:w="3970" w:type="dxa"/>
            <w:tcBorders>
              <w:bottom w:val="single" w:sz="4" w:space="0" w:color="auto"/>
            </w:tcBorders>
            <w:shd w:val="clear" w:color="auto" w:fill="auto"/>
          </w:tcPr>
          <w:p w14:paraId="7EB08069" w14:textId="3D5200AF" w:rsidR="00541384" w:rsidRDefault="00541384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Please indicate the Mu</w:t>
            </w:r>
            <w:r w:rsidR="003D289F">
              <w:rPr>
                <w:rFonts w:ascii="Arial" w:hAnsi="Arial" w:cs="Arial"/>
                <w:b/>
              </w:rPr>
              <w:t>n</w:t>
            </w:r>
            <w:r>
              <w:rPr>
                <w:rFonts w:ascii="Arial" w:hAnsi="Arial" w:cs="Arial"/>
                <w:b/>
              </w:rPr>
              <w:t>ic</w:t>
            </w:r>
            <w:r w:rsidR="003D289F">
              <w:rPr>
                <w:rFonts w:ascii="Arial" w:hAnsi="Arial" w:cs="Arial"/>
                <w:b/>
              </w:rPr>
              <w:t>i</w:t>
            </w:r>
            <w:r>
              <w:rPr>
                <w:rFonts w:ascii="Arial" w:hAnsi="Arial" w:cs="Arial"/>
                <w:b/>
              </w:rPr>
              <w:t>pal District in which the proposed project is situated</w:t>
            </w:r>
          </w:p>
        </w:tc>
        <w:sdt>
          <w:sdtPr>
            <w:rPr>
              <w:rFonts w:ascii="Arial" w:hAnsi="Arial" w:cs="Arial"/>
              <w:b/>
            </w:rPr>
            <w:id w:val="16042956"/>
            <w:placeholder>
              <w:docPart w:val="074BF40553FB45A6A3E3859D052F5497"/>
            </w:placeholder>
            <w:temporary/>
            <w:showingPlcHdr/>
            <w:dropDownList>
              <w:listItem w:value="Choose an item."/>
              <w:listItem w:displayText="Dundalk MD" w:value="Dundalk MD"/>
              <w:listItem w:displayText="Drogheda MD" w:value="Drogheda MD"/>
              <w:listItem w:displayText="Ardee MD" w:value="Ardee MD"/>
            </w:dropDownList>
          </w:sdtPr>
          <w:sdtEndPr/>
          <w:sdtContent>
            <w:tc>
              <w:tcPr>
                <w:tcW w:w="7088" w:type="dxa"/>
                <w:gridSpan w:val="2"/>
                <w:tcBorders>
                  <w:bottom w:val="single" w:sz="4" w:space="0" w:color="auto"/>
                </w:tcBorders>
                <w:shd w:val="clear" w:color="auto" w:fill="auto"/>
              </w:tcPr>
              <w:p w14:paraId="543B33BB" w14:textId="1208AB62" w:rsidR="00541384" w:rsidRPr="0055075F" w:rsidRDefault="00D3639B" w:rsidP="006C2A7C">
                <w:pPr>
                  <w:jc w:val="both"/>
                  <w:rPr>
                    <w:rFonts w:ascii="Arial" w:hAnsi="Arial" w:cs="Arial"/>
                    <w:b/>
                  </w:rPr>
                </w:pPr>
                <w:r w:rsidRPr="00F01CEC">
                  <w:rPr>
                    <w:rStyle w:val="PlaceholderText"/>
                  </w:rPr>
                  <w:t>Choose an item.</w:t>
                </w:r>
              </w:p>
            </w:tc>
          </w:sdtContent>
        </w:sdt>
      </w:tr>
      <w:tr w:rsidR="00E50F59" w:rsidRPr="0055075F" w14:paraId="57211C3A" w14:textId="77777777" w:rsidTr="00197E05">
        <w:trPr>
          <w:trHeight w:val="501"/>
        </w:trPr>
        <w:tc>
          <w:tcPr>
            <w:tcW w:w="3970" w:type="dxa"/>
            <w:shd w:val="clear" w:color="auto" w:fill="auto"/>
          </w:tcPr>
          <w:p w14:paraId="57211C36" w14:textId="77777777" w:rsidR="00E50F59" w:rsidRPr="0055075F" w:rsidRDefault="00E50F59" w:rsidP="003A452D">
            <w:pPr>
              <w:spacing w:after="0"/>
              <w:jc w:val="both"/>
              <w:rPr>
                <w:rFonts w:ascii="Arial" w:hAnsi="Arial" w:cs="Arial"/>
                <w:b/>
              </w:rPr>
            </w:pPr>
            <w:r w:rsidRPr="0055075F">
              <w:rPr>
                <w:rFonts w:ascii="Arial" w:hAnsi="Arial" w:cs="Arial"/>
                <w:b/>
              </w:rPr>
              <w:t xml:space="preserve">Are these works part of a </w:t>
            </w:r>
            <w:r w:rsidR="00096ECE" w:rsidRPr="0055075F">
              <w:rPr>
                <w:rFonts w:ascii="Arial" w:hAnsi="Arial" w:cs="Arial"/>
                <w:b/>
              </w:rPr>
              <w:t xml:space="preserve">larger </w:t>
            </w:r>
            <w:r w:rsidRPr="0055075F">
              <w:rPr>
                <w:rFonts w:ascii="Arial" w:hAnsi="Arial" w:cs="Arial"/>
                <w:b/>
              </w:rPr>
              <w:t>project Y/N:</w:t>
            </w:r>
          </w:p>
          <w:p w14:paraId="7140C25A" w14:textId="77777777" w:rsidR="00E05FE7" w:rsidRDefault="00E05FE7" w:rsidP="003A452D">
            <w:pPr>
              <w:spacing w:after="0"/>
              <w:jc w:val="both"/>
              <w:rPr>
                <w:rFonts w:ascii="Arial" w:hAnsi="Arial" w:cs="Arial"/>
                <w:sz w:val="18"/>
                <w:szCs w:val="18"/>
              </w:rPr>
            </w:pPr>
          </w:p>
          <w:p w14:paraId="28749AC2" w14:textId="2D9CBE64" w:rsidR="00E50F59" w:rsidRDefault="00E50F59" w:rsidP="003A452D">
            <w:pPr>
              <w:spacing w:after="0"/>
              <w:jc w:val="both"/>
              <w:rPr>
                <w:rFonts w:ascii="Arial" w:hAnsi="Arial" w:cs="Arial"/>
                <w:sz w:val="18"/>
                <w:szCs w:val="18"/>
              </w:rPr>
            </w:pPr>
            <w:r w:rsidRPr="0055075F">
              <w:rPr>
                <w:rFonts w:ascii="Arial" w:hAnsi="Arial" w:cs="Arial"/>
                <w:sz w:val="18"/>
                <w:szCs w:val="18"/>
              </w:rPr>
              <w:t>If Yes, please provide details</w:t>
            </w:r>
            <w:r w:rsidR="00BB558B" w:rsidRPr="0055075F">
              <w:rPr>
                <w:rFonts w:ascii="Arial" w:hAnsi="Arial" w:cs="Arial"/>
                <w:sz w:val="18"/>
                <w:szCs w:val="18"/>
              </w:rPr>
              <w:t>.</w:t>
            </w:r>
          </w:p>
          <w:p w14:paraId="6D08AFBB" w14:textId="77777777" w:rsidR="00E05FE7" w:rsidRDefault="00E05FE7" w:rsidP="003A452D">
            <w:pPr>
              <w:spacing w:after="0"/>
              <w:jc w:val="both"/>
              <w:rPr>
                <w:rFonts w:ascii="Arial" w:hAnsi="Arial" w:cs="Arial"/>
                <w:sz w:val="18"/>
                <w:szCs w:val="18"/>
              </w:rPr>
            </w:pPr>
          </w:p>
          <w:p w14:paraId="57211C38" w14:textId="05B75C65" w:rsidR="00E05FE7" w:rsidRPr="0055075F" w:rsidRDefault="00E05FE7" w:rsidP="003A452D">
            <w:pPr>
              <w:spacing w:after="0"/>
              <w:jc w:val="both"/>
              <w:rPr>
                <w:rFonts w:ascii="Arial" w:hAnsi="Arial" w:cs="Arial"/>
                <w:b/>
                <w:sz w:val="18"/>
                <w:szCs w:val="18"/>
              </w:rPr>
            </w:pPr>
          </w:p>
        </w:tc>
        <w:sdt>
          <w:sdtPr>
            <w:rPr>
              <w:rFonts w:ascii="Arial" w:hAnsi="Arial" w:cs="Arial"/>
              <w:b/>
            </w:rPr>
            <w:id w:val="60066034"/>
            <w:placeholder>
              <w:docPart w:val="BB1408E2C0504E409729E59B1E745929"/>
            </w:placeholder>
            <w:showingPlcHdr/>
            <w:dropDownList>
              <w:listItem w:value="Choose an item."/>
              <w:listItem w:displayText="Yes" w:value="Yes"/>
              <w:listItem w:displayText="No" w:value="No"/>
            </w:dropDownList>
          </w:sdtPr>
          <w:sdtEndPr/>
          <w:sdtContent>
            <w:tc>
              <w:tcPr>
                <w:tcW w:w="7088" w:type="dxa"/>
                <w:gridSpan w:val="2"/>
                <w:shd w:val="clear" w:color="auto" w:fill="auto"/>
              </w:tcPr>
              <w:p w14:paraId="57211C39" w14:textId="7F4145F5" w:rsidR="00E50F59" w:rsidRPr="0055075F" w:rsidRDefault="00E05FE7" w:rsidP="006C2A7C">
                <w:pPr>
                  <w:jc w:val="both"/>
                  <w:rPr>
                    <w:rFonts w:ascii="Arial" w:hAnsi="Arial" w:cs="Arial"/>
                    <w:b/>
                  </w:rPr>
                </w:pPr>
                <w:r w:rsidRPr="00F01CEC">
                  <w:rPr>
                    <w:rStyle w:val="PlaceholderText"/>
                  </w:rPr>
                  <w:t>Choose an item.</w:t>
                </w:r>
              </w:p>
            </w:tc>
          </w:sdtContent>
        </w:sdt>
      </w:tr>
      <w:tr w:rsidR="00CB14E6" w:rsidRPr="0055075F" w14:paraId="2333659B" w14:textId="77777777" w:rsidTr="00197E05">
        <w:trPr>
          <w:trHeight w:val="501"/>
        </w:trPr>
        <w:tc>
          <w:tcPr>
            <w:tcW w:w="3970" w:type="dxa"/>
            <w:shd w:val="clear" w:color="auto" w:fill="auto"/>
          </w:tcPr>
          <w:p w14:paraId="3BAC7F71" w14:textId="617CDDFB" w:rsidR="00FC140D" w:rsidRPr="0055075F" w:rsidRDefault="00CB14E6" w:rsidP="003A452D">
            <w:pPr>
              <w:spacing w:after="0"/>
              <w:jc w:val="both"/>
              <w:rPr>
                <w:rFonts w:ascii="Arial" w:hAnsi="Arial" w:cs="Arial"/>
                <w:b/>
              </w:rPr>
            </w:pPr>
            <w:r w:rsidRPr="0055075F">
              <w:rPr>
                <w:rFonts w:ascii="Arial" w:hAnsi="Arial" w:cs="Arial"/>
                <w:b/>
              </w:rPr>
              <w:t xml:space="preserve">Does the applicant own the </w:t>
            </w:r>
            <w:r w:rsidR="00A149F4" w:rsidRPr="0055075F">
              <w:rPr>
                <w:rFonts w:ascii="Arial" w:hAnsi="Arial" w:cs="Arial"/>
                <w:b/>
              </w:rPr>
              <w:t>property</w:t>
            </w:r>
            <w:r w:rsidRPr="0055075F">
              <w:rPr>
                <w:rFonts w:ascii="Arial" w:hAnsi="Arial" w:cs="Arial"/>
                <w:b/>
              </w:rPr>
              <w:t xml:space="preserve"> or is there lease in place: </w:t>
            </w:r>
          </w:p>
          <w:p w14:paraId="243558CF" w14:textId="77777777" w:rsidR="00E05FE7" w:rsidRDefault="00E05FE7" w:rsidP="003A452D">
            <w:pPr>
              <w:spacing w:after="0"/>
              <w:jc w:val="both"/>
              <w:rPr>
                <w:rFonts w:ascii="Arial" w:hAnsi="Arial" w:cs="Arial"/>
                <w:sz w:val="18"/>
                <w:szCs w:val="18"/>
              </w:rPr>
            </w:pPr>
          </w:p>
          <w:p w14:paraId="2F67A76F" w14:textId="014A8DFA" w:rsidR="00CB14E6" w:rsidRDefault="00CB14E6" w:rsidP="003A452D">
            <w:pPr>
              <w:spacing w:after="0"/>
              <w:jc w:val="both"/>
              <w:rPr>
                <w:rFonts w:ascii="Arial" w:hAnsi="Arial" w:cs="Arial"/>
                <w:sz w:val="18"/>
                <w:szCs w:val="18"/>
              </w:rPr>
            </w:pPr>
            <w:r w:rsidRPr="0055075F">
              <w:rPr>
                <w:rFonts w:ascii="Arial" w:hAnsi="Arial" w:cs="Arial"/>
                <w:sz w:val="18"/>
                <w:szCs w:val="18"/>
              </w:rPr>
              <w:t>Please provide details</w:t>
            </w:r>
          </w:p>
          <w:p w14:paraId="024AF528" w14:textId="6FF240CA" w:rsidR="00E05FE7" w:rsidRPr="0055075F" w:rsidRDefault="00E05FE7" w:rsidP="003A452D">
            <w:pPr>
              <w:spacing w:after="0"/>
              <w:jc w:val="both"/>
              <w:rPr>
                <w:rFonts w:ascii="Arial" w:hAnsi="Arial" w:cs="Arial"/>
                <w:b/>
                <w:sz w:val="18"/>
                <w:szCs w:val="18"/>
              </w:rPr>
            </w:pPr>
          </w:p>
        </w:tc>
        <w:sdt>
          <w:sdtPr>
            <w:rPr>
              <w:rFonts w:ascii="Arial" w:hAnsi="Arial" w:cs="Arial"/>
              <w:b/>
            </w:rPr>
            <w:id w:val="-1455864124"/>
            <w:placeholder>
              <w:docPart w:val="4C7C31E4B9BB43C4B91372816E63FB58"/>
            </w:placeholder>
            <w:showingPlcHdr/>
            <w:dropDownList>
              <w:listItem w:value="Choose an item."/>
              <w:listItem w:displayText="Yes" w:value="Yes"/>
              <w:listItem w:displayText="No" w:value="No"/>
              <w:listItem w:displayText="NA" w:value="NA"/>
            </w:dropDownList>
          </w:sdtPr>
          <w:sdtEndPr/>
          <w:sdtContent>
            <w:tc>
              <w:tcPr>
                <w:tcW w:w="7088" w:type="dxa"/>
                <w:gridSpan w:val="2"/>
                <w:shd w:val="clear" w:color="auto" w:fill="auto"/>
              </w:tcPr>
              <w:p w14:paraId="10ABA05A" w14:textId="12CF7ACF" w:rsidR="00CB14E6" w:rsidRPr="0055075F" w:rsidRDefault="00E05FE7" w:rsidP="006C2A7C">
                <w:pPr>
                  <w:jc w:val="both"/>
                  <w:rPr>
                    <w:rFonts w:ascii="Arial" w:hAnsi="Arial" w:cs="Arial"/>
                    <w:b/>
                  </w:rPr>
                </w:pPr>
                <w:r w:rsidRPr="00F01CEC">
                  <w:rPr>
                    <w:rStyle w:val="PlaceholderText"/>
                  </w:rPr>
                  <w:t>Choose an item.</w:t>
                </w:r>
              </w:p>
            </w:tc>
          </w:sdtContent>
        </w:sdt>
      </w:tr>
      <w:tr w:rsidR="0041324E" w:rsidRPr="0055075F" w14:paraId="24D1A995" w14:textId="77777777" w:rsidTr="00197E05">
        <w:trPr>
          <w:trHeight w:val="501"/>
        </w:trPr>
        <w:tc>
          <w:tcPr>
            <w:tcW w:w="3970" w:type="dxa"/>
            <w:shd w:val="clear" w:color="auto" w:fill="auto"/>
          </w:tcPr>
          <w:p w14:paraId="6A24E3BF" w14:textId="77777777" w:rsidR="0041324E" w:rsidRDefault="0041324E" w:rsidP="003A452D">
            <w:pPr>
              <w:spacing w:after="0"/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Is written consent from landowner/property owner in place</w:t>
            </w:r>
          </w:p>
          <w:p w14:paraId="3825BCF9" w14:textId="168EC0D9" w:rsidR="00E05FE7" w:rsidRPr="0055075F" w:rsidRDefault="00E05FE7" w:rsidP="003A452D">
            <w:pPr>
              <w:spacing w:after="0"/>
              <w:jc w:val="both"/>
              <w:rPr>
                <w:rFonts w:ascii="Arial" w:hAnsi="Arial" w:cs="Arial"/>
                <w:b/>
              </w:rPr>
            </w:pPr>
            <w:r w:rsidRPr="0055075F">
              <w:rPr>
                <w:rFonts w:ascii="Arial" w:hAnsi="Arial" w:cs="Arial"/>
                <w:sz w:val="18"/>
                <w:szCs w:val="18"/>
              </w:rPr>
              <w:t>Please provide details</w:t>
            </w:r>
          </w:p>
        </w:tc>
        <w:sdt>
          <w:sdtPr>
            <w:rPr>
              <w:rFonts w:ascii="Arial" w:hAnsi="Arial" w:cs="Arial"/>
              <w:b/>
            </w:rPr>
            <w:id w:val="501859848"/>
            <w:placeholder>
              <w:docPart w:val="8B96C38B333C495EB0DEF67C2DE342E6"/>
            </w:placeholder>
            <w:showingPlcHdr/>
            <w:dropDownList>
              <w:listItem w:value="Choose an item."/>
              <w:listItem w:displayText="Yes" w:value="Yes"/>
              <w:listItem w:displayText="No" w:value="No"/>
            </w:dropDownList>
          </w:sdtPr>
          <w:sdtEndPr/>
          <w:sdtContent>
            <w:tc>
              <w:tcPr>
                <w:tcW w:w="7088" w:type="dxa"/>
                <w:gridSpan w:val="2"/>
                <w:shd w:val="clear" w:color="auto" w:fill="auto"/>
              </w:tcPr>
              <w:p w14:paraId="1ACF7BEB" w14:textId="4CEEA495" w:rsidR="0041324E" w:rsidRPr="0055075F" w:rsidRDefault="00E05FE7" w:rsidP="006C2A7C">
                <w:pPr>
                  <w:jc w:val="both"/>
                  <w:rPr>
                    <w:rFonts w:ascii="Arial" w:hAnsi="Arial" w:cs="Arial"/>
                    <w:b/>
                  </w:rPr>
                </w:pPr>
                <w:r w:rsidRPr="00F01CEC">
                  <w:rPr>
                    <w:rStyle w:val="PlaceholderText"/>
                  </w:rPr>
                  <w:t>Choose an item.</w:t>
                </w:r>
              </w:p>
            </w:tc>
          </w:sdtContent>
        </w:sdt>
      </w:tr>
      <w:tr w:rsidR="00CF6808" w:rsidRPr="0055075F" w14:paraId="36BFAE2F" w14:textId="77777777" w:rsidTr="00197E05">
        <w:trPr>
          <w:trHeight w:val="501"/>
        </w:trPr>
        <w:tc>
          <w:tcPr>
            <w:tcW w:w="3970" w:type="dxa"/>
            <w:shd w:val="clear" w:color="auto" w:fill="auto"/>
          </w:tcPr>
          <w:p w14:paraId="503A939B" w14:textId="77777777" w:rsidR="00CF6808" w:rsidRDefault="00CF6808" w:rsidP="003A452D">
            <w:pPr>
              <w:spacing w:after="0"/>
              <w:jc w:val="both"/>
              <w:rPr>
                <w:rFonts w:ascii="Arial" w:hAnsi="Arial" w:cs="Arial"/>
                <w:b/>
              </w:rPr>
            </w:pPr>
            <w:r w:rsidRPr="0055075F">
              <w:rPr>
                <w:rFonts w:ascii="Arial" w:hAnsi="Arial" w:cs="Arial"/>
                <w:b/>
              </w:rPr>
              <w:t>Is planning permission in place (if applicable)?</w:t>
            </w:r>
            <w:r w:rsidR="00B52A0B" w:rsidRPr="0055075F">
              <w:rPr>
                <w:rFonts w:ascii="Arial" w:hAnsi="Arial" w:cs="Arial"/>
                <w:b/>
              </w:rPr>
              <w:t xml:space="preserve"> Please provide reference number</w:t>
            </w:r>
            <w:r w:rsidR="0009095D" w:rsidRPr="0055075F">
              <w:rPr>
                <w:rFonts w:ascii="Arial" w:hAnsi="Arial" w:cs="Arial"/>
                <w:b/>
              </w:rPr>
              <w:t xml:space="preserve"> if decision pending</w:t>
            </w:r>
          </w:p>
          <w:p w14:paraId="59BE9189" w14:textId="77777777" w:rsidR="00B01078" w:rsidRDefault="00B01078" w:rsidP="003A452D">
            <w:pPr>
              <w:spacing w:after="0"/>
              <w:jc w:val="both"/>
              <w:rPr>
                <w:rFonts w:ascii="Arial" w:hAnsi="Arial" w:cs="Arial"/>
                <w:b/>
              </w:rPr>
            </w:pPr>
          </w:p>
          <w:p w14:paraId="15DCC50B" w14:textId="14196C56" w:rsidR="00B01078" w:rsidRPr="00513D66" w:rsidRDefault="00E05FE7" w:rsidP="003A452D">
            <w:pPr>
              <w:spacing w:after="0"/>
              <w:jc w:val="both"/>
              <w:rPr>
                <w:rFonts w:ascii="Arial" w:hAnsi="Arial" w:cs="Arial"/>
                <w:b/>
                <w:color w:val="FF0000"/>
              </w:rPr>
            </w:pPr>
            <w:r w:rsidRPr="00E05FE7">
              <w:rPr>
                <w:rFonts w:ascii="Arial" w:hAnsi="Arial" w:cs="Arial"/>
                <w:b/>
                <w:color w:val="FF0000"/>
              </w:rPr>
              <w:t xml:space="preserve">If you are unsure if planning permission is </w:t>
            </w:r>
            <w:r w:rsidR="004B0552" w:rsidRPr="00E05FE7">
              <w:rPr>
                <w:rFonts w:ascii="Arial" w:hAnsi="Arial" w:cs="Arial"/>
                <w:b/>
                <w:color w:val="FF0000"/>
              </w:rPr>
              <w:t>required,</w:t>
            </w:r>
            <w:r w:rsidRPr="00E05FE7">
              <w:rPr>
                <w:rFonts w:ascii="Arial" w:hAnsi="Arial" w:cs="Arial"/>
                <w:b/>
                <w:color w:val="FF0000"/>
              </w:rPr>
              <w:t xml:space="preserve"> please contact our Planning Department</w:t>
            </w:r>
            <w:r>
              <w:rPr>
                <w:rFonts w:ascii="Arial" w:hAnsi="Arial" w:cs="Arial"/>
                <w:b/>
                <w:color w:val="FF0000"/>
              </w:rPr>
              <w:t xml:space="preserve"> and they will advise.</w:t>
            </w:r>
          </w:p>
        </w:tc>
        <w:tc>
          <w:tcPr>
            <w:tcW w:w="7088" w:type="dxa"/>
            <w:gridSpan w:val="2"/>
            <w:shd w:val="clear" w:color="auto" w:fill="auto"/>
          </w:tcPr>
          <w:sdt>
            <w:sdtPr>
              <w:rPr>
                <w:rFonts w:ascii="Arial" w:hAnsi="Arial" w:cs="Arial"/>
                <w:b/>
              </w:rPr>
              <w:id w:val="-1093477261"/>
              <w:placeholder>
                <w:docPart w:val="E40770F11EB444E3B7617DFE09F39280"/>
              </w:placeholder>
              <w:showingPlcHdr/>
              <w:dropDownList>
                <w:listItem w:value="Choose an item."/>
                <w:listItem w:displayText="Yes" w:value="Yes"/>
                <w:listItem w:displayText="No" w:value="No"/>
                <w:listItem w:displayText="NA" w:value="NA"/>
              </w:dropDownList>
            </w:sdtPr>
            <w:sdtEndPr/>
            <w:sdtContent>
              <w:p w14:paraId="18380FA8" w14:textId="4BE6E4D5" w:rsidR="00CF6808" w:rsidRPr="0055075F" w:rsidRDefault="00E05FE7" w:rsidP="006C2A7C">
                <w:pPr>
                  <w:jc w:val="both"/>
                  <w:rPr>
                    <w:rFonts w:ascii="Arial" w:hAnsi="Arial" w:cs="Arial"/>
                    <w:b/>
                  </w:rPr>
                </w:pPr>
                <w:r w:rsidRPr="00F01CEC">
                  <w:rPr>
                    <w:rStyle w:val="PlaceholderText"/>
                  </w:rPr>
                  <w:t>Choose an item.</w:t>
                </w:r>
              </w:p>
            </w:sdtContent>
          </w:sdt>
          <w:p w14:paraId="31BD56EE" w14:textId="77777777" w:rsidR="00D73C1D" w:rsidRPr="0055075F" w:rsidRDefault="00D73C1D" w:rsidP="006C2A7C">
            <w:pPr>
              <w:jc w:val="both"/>
              <w:rPr>
                <w:rFonts w:ascii="Arial" w:hAnsi="Arial" w:cs="Arial"/>
                <w:b/>
              </w:rPr>
            </w:pPr>
          </w:p>
          <w:p w14:paraId="43F473EC" w14:textId="77777777" w:rsidR="00D73C1D" w:rsidRPr="0055075F" w:rsidRDefault="00D73C1D" w:rsidP="006C2A7C">
            <w:pPr>
              <w:jc w:val="both"/>
              <w:rPr>
                <w:rFonts w:ascii="Arial" w:hAnsi="Arial" w:cs="Arial"/>
                <w:b/>
              </w:rPr>
            </w:pPr>
          </w:p>
          <w:p w14:paraId="51800153" w14:textId="4FDBF28A" w:rsidR="00D73C1D" w:rsidRPr="0055075F" w:rsidRDefault="00D73C1D" w:rsidP="006C2A7C">
            <w:pPr>
              <w:jc w:val="both"/>
              <w:rPr>
                <w:rFonts w:ascii="Arial" w:hAnsi="Arial" w:cs="Arial"/>
                <w:b/>
              </w:rPr>
            </w:pPr>
          </w:p>
        </w:tc>
      </w:tr>
      <w:tr w:rsidR="0041324E" w:rsidRPr="0055075F" w14:paraId="5BAE40D1" w14:textId="77777777" w:rsidTr="00197E05">
        <w:trPr>
          <w:trHeight w:val="501"/>
        </w:trPr>
        <w:tc>
          <w:tcPr>
            <w:tcW w:w="3970" w:type="dxa"/>
            <w:shd w:val="clear" w:color="auto" w:fill="auto"/>
          </w:tcPr>
          <w:p w14:paraId="0C49130F" w14:textId="77777777" w:rsidR="0041324E" w:rsidRDefault="0041324E" w:rsidP="003A452D">
            <w:pPr>
              <w:spacing w:after="0"/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Is the proposed works on public lands</w:t>
            </w:r>
          </w:p>
          <w:p w14:paraId="65CF33F7" w14:textId="06E30759" w:rsidR="0041324E" w:rsidRPr="0055075F" w:rsidRDefault="0041324E" w:rsidP="003A452D">
            <w:pPr>
              <w:spacing w:after="0"/>
              <w:jc w:val="both"/>
              <w:rPr>
                <w:rFonts w:ascii="Arial" w:hAnsi="Arial" w:cs="Arial"/>
                <w:b/>
              </w:rPr>
            </w:pPr>
          </w:p>
        </w:tc>
        <w:sdt>
          <w:sdtPr>
            <w:rPr>
              <w:rFonts w:ascii="Arial" w:hAnsi="Arial" w:cs="Arial"/>
              <w:b/>
            </w:rPr>
            <w:id w:val="-920176210"/>
            <w:placeholder>
              <w:docPart w:val="9FB86F1B03C14D49A5E8E2A6D229510F"/>
            </w:placeholder>
            <w:showingPlcHdr/>
            <w:dropDownList>
              <w:listItem w:value="Choose an item."/>
              <w:listItem w:displayText="Yes" w:value="Yes"/>
              <w:listItem w:displayText="No" w:value="No"/>
            </w:dropDownList>
          </w:sdtPr>
          <w:sdtEndPr/>
          <w:sdtContent>
            <w:tc>
              <w:tcPr>
                <w:tcW w:w="7088" w:type="dxa"/>
                <w:gridSpan w:val="2"/>
                <w:shd w:val="clear" w:color="auto" w:fill="auto"/>
              </w:tcPr>
              <w:p w14:paraId="59097A86" w14:textId="05BF75DC" w:rsidR="0041324E" w:rsidRPr="0055075F" w:rsidRDefault="00E05FE7" w:rsidP="006C2A7C">
                <w:pPr>
                  <w:jc w:val="both"/>
                  <w:rPr>
                    <w:rFonts w:ascii="Arial" w:hAnsi="Arial" w:cs="Arial"/>
                    <w:b/>
                  </w:rPr>
                </w:pPr>
                <w:r w:rsidRPr="00F01CEC">
                  <w:rPr>
                    <w:rStyle w:val="PlaceholderText"/>
                  </w:rPr>
                  <w:t>Choose an item.</w:t>
                </w:r>
              </w:p>
            </w:tc>
          </w:sdtContent>
        </w:sdt>
      </w:tr>
      <w:tr w:rsidR="00513D66" w:rsidRPr="0055075F" w14:paraId="21FA2E3D" w14:textId="77777777" w:rsidTr="00197E05">
        <w:trPr>
          <w:trHeight w:val="501"/>
        </w:trPr>
        <w:tc>
          <w:tcPr>
            <w:tcW w:w="3970" w:type="dxa"/>
            <w:shd w:val="clear" w:color="auto" w:fill="auto"/>
          </w:tcPr>
          <w:p w14:paraId="1611D1EA" w14:textId="46738785" w:rsidR="00513D66" w:rsidRPr="004B0552" w:rsidRDefault="00513D66" w:rsidP="003A452D">
            <w:pPr>
              <w:spacing w:after="0"/>
              <w:jc w:val="both"/>
              <w:rPr>
                <w:rFonts w:ascii="Arial" w:hAnsi="Arial" w:cs="Arial"/>
                <w:b/>
                <w:bCs/>
              </w:rPr>
            </w:pPr>
            <w:r>
              <w:rPr>
                <w:rFonts w:ascii="Arial" w:hAnsi="Arial" w:cs="Arial"/>
                <w:b/>
              </w:rPr>
              <w:lastRenderedPageBreak/>
              <w:t>Can your project be delivered within the required timeframe</w:t>
            </w:r>
            <w:r w:rsidR="004B0552">
              <w:rPr>
                <w:rFonts w:ascii="Arial" w:hAnsi="Arial" w:cs="Arial"/>
                <w:b/>
              </w:rPr>
              <w:t xml:space="preserve"> </w:t>
            </w:r>
            <w:r w:rsidR="004B0552" w:rsidRPr="004B0552">
              <w:rPr>
                <w:rFonts w:ascii="Arial" w:hAnsi="Arial" w:cs="Arial"/>
                <w:bCs/>
              </w:rPr>
              <w:t>(</w:t>
            </w:r>
            <w:r w:rsidR="004B0552" w:rsidRPr="004B0552">
              <w:rPr>
                <w:rStyle w:val="Strong"/>
                <w:rFonts w:ascii="Arial" w:hAnsi="Arial" w:cs="Arial"/>
                <w:b w:val="0"/>
                <w:bCs w:val="0"/>
                <w:color w:val="212121"/>
                <w:sz w:val="20"/>
                <w:szCs w:val="20"/>
                <w:shd w:val="clear" w:color="auto" w:fill="FFFFFF"/>
              </w:rPr>
              <w:t>50% of project completed by October 2025 with the project completed in full by October 2026</w:t>
            </w:r>
            <w:r w:rsidR="004B0552" w:rsidRPr="004B0552">
              <w:rPr>
                <w:rStyle w:val="Strong"/>
                <w:rFonts w:asciiTheme="minorHAnsi" w:hAnsiTheme="minorHAnsi" w:cstheme="minorHAnsi"/>
                <w:b w:val="0"/>
                <w:bCs w:val="0"/>
                <w:color w:val="212121"/>
                <w:shd w:val="clear" w:color="auto" w:fill="FFFFFF"/>
              </w:rPr>
              <w:t>)</w:t>
            </w:r>
          </w:p>
          <w:p w14:paraId="1832EF82" w14:textId="77777777" w:rsidR="004B0552" w:rsidRDefault="004B0552" w:rsidP="003A452D">
            <w:pPr>
              <w:spacing w:after="0"/>
              <w:jc w:val="both"/>
              <w:rPr>
                <w:rFonts w:ascii="Arial" w:hAnsi="Arial" w:cs="Arial"/>
                <w:sz w:val="18"/>
                <w:szCs w:val="18"/>
              </w:rPr>
            </w:pPr>
          </w:p>
          <w:p w14:paraId="3F603C4D" w14:textId="66564F74" w:rsidR="00513D66" w:rsidRDefault="00513D66" w:rsidP="003A452D">
            <w:pPr>
              <w:spacing w:after="0"/>
              <w:jc w:val="both"/>
              <w:rPr>
                <w:rFonts w:ascii="Arial" w:hAnsi="Arial" w:cs="Arial"/>
                <w:b/>
              </w:rPr>
            </w:pPr>
            <w:r w:rsidRPr="0055075F">
              <w:rPr>
                <w:rFonts w:ascii="Arial" w:hAnsi="Arial" w:cs="Arial"/>
                <w:sz w:val="18"/>
                <w:szCs w:val="18"/>
              </w:rPr>
              <w:t>Please provide details</w:t>
            </w:r>
            <w:r w:rsidR="005D45F5">
              <w:rPr>
                <w:rFonts w:ascii="Arial" w:hAnsi="Arial" w:cs="Arial"/>
                <w:sz w:val="18"/>
                <w:szCs w:val="18"/>
              </w:rPr>
              <w:t xml:space="preserve"> on work programme</w:t>
            </w:r>
          </w:p>
        </w:tc>
        <w:sdt>
          <w:sdtPr>
            <w:rPr>
              <w:rFonts w:ascii="Arial" w:hAnsi="Arial" w:cs="Arial"/>
              <w:b/>
            </w:rPr>
            <w:id w:val="-679191693"/>
            <w:placeholder>
              <w:docPart w:val="BE81EEE1D4E74123988EBFE16ACB9A41"/>
            </w:placeholder>
            <w:showingPlcHdr/>
            <w:dropDownList>
              <w:listItem w:value="Choose an item."/>
              <w:listItem w:displayText="Yes" w:value="Yes"/>
              <w:listItem w:displayText="No" w:value="No"/>
            </w:dropDownList>
          </w:sdtPr>
          <w:sdtEndPr/>
          <w:sdtContent>
            <w:tc>
              <w:tcPr>
                <w:tcW w:w="7088" w:type="dxa"/>
                <w:gridSpan w:val="2"/>
                <w:shd w:val="clear" w:color="auto" w:fill="auto"/>
              </w:tcPr>
              <w:p w14:paraId="69F61E6D" w14:textId="557A2B93" w:rsidR="00513D66" w:rsidRDefault="00513D66" w:rsidP="006C2A7C">
                <w:pPr>
                  <w:jc w:val="both"/>
                  <w:rPr>
                    <w:rFonts w:ascii="Arial" w:hAnsi="Arial" w:cs="Arial"/>
                    <w:b/>
                  </w:rPr>
                </w:pPr>
                <w:r w:rsidRPr="00F01CEC">
                  <w:rPr>
                    <w:rStyle w:val="PlaceholderText"/>
                  </w:rPr>
                  <w:t>Choose an item.</w:t>
                </w:r>
              </w:p>
            </w:tc>
          </w:sdtContent>
        </w:sdt>
      </w:tr>
      <w:tr w:rsidR="00EE5182" w:rsidRPr="006C2A7C" w14:paraId="57211C42" w14:textId="77777777" w:rsidTr="0055075F">
        <w:trPr>
          <w:trHeight w:val="63"/>
        </w:trPr>
        <w:tc>
          <w:tcPr>
            <w:tcW w:w="11058" w:type="dxa"/>
            <w:gridSpan w:val="3"/>
            <w:shd w:val="clear" w:color="auto" w:fill="auto"/>
          </w:tcPr>
          <w:p w14:paraId="763C3B57" w14:textId="0C92A685" w:rsidR="00EE5182" w:rsidRPr="0055075F" w:rsidRDefault="00224854" w:rsidP="006C2A7C">
            <w:pPr>
              <w:jc w:val="both"/>
              <w:rPr>
                <w:rFonts w:ascii="Arial" w:hAnsi="Arial" w:cs="Arial"/>
                <w:b/>
              </w:rPr>
            </w:pPr>
            <w:r w:rsidRPr="00224854">
              <w:rPr>
                <w:rFonts w:ascii="Arial" w:hAnsi="Arial" w:cs="Arial"/>
                <w:b/>
              </w:rPr>
              <w:t>Please provide a brief overview of the project proposed</w:t>
            </w:r>
          </w:p>
          <w:p w14:paraId="53EC3F92" w14:textId="77777777" w:rsidR="000606EB" w:rsidRPr="0055075F" w:rsidRDefault="000606EB" w:rsidP="006C2A7C">
            <w:pPr>
              <w:jc w:val="both"/>
              <w:rPr>
                <w:rFonts w:ascii="Arial" w:hAnsi="Arial" w:cs="Arial"/>
                <w:b/>
              </w:rPr>
            </w:pPr>
          </w:p>
          <w:p w14:paraId="57211C41" w14:textId="3F2D9CFC" w:rsidR="00DB4E33" w:rsidRPr="006C2A7C" w:rsidRDefault="00DB4E33" w:rsidP="006C2A7C">
            <w:pPr>
              <w:jc w:val="both"/>
              <w:rPr>
                <w:rFonts w:ascii="Arial" w:hAnsi="Arial" w:cs="Arial"/>
                <w:b/>
              </w:rPr>
            </w:pPr>
          </w:p>
        </w:tc>
      </w:tr>
      <w:tr w:rsidR="00147DDB" w:rsidRPr="0055075F" w14:paraId="57211C49" w14:textId="77777777" w:rsidTr="008F6A10">
        <w:trPr>
          <w:trHeight w:val="1554"/>
        </w:trPr>
        <w:tc>
          <w:tcPr>
            <w:tcW w:w="11058" w:type="dxa"/>
            <w:gridSpan w:val="3"/>
            <w:shd w:val="clear" w:color="auto" w:fill="FFFFFF" w:themeFill="background1"/>
          </w:tcPr>
          <w:p w14:paraId="24F64376" w14:textId="2B0DCB09" w:rsidR="005D65A0" w:rsidRDefault="000007FF" w:rsidP="006C2A7C">
            <w:pPr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Please provide a r</w:t>
            </w:r>
            <w:r w:rsidR="00224854">
              <w:rPr>
                <w:rFonts w:ascii="Arial" w:hAnsi="Arial" w:cs="Arial"/>
                <w:b/>
              </w:rPr>
              <w:t>ationale for Eligibility of your area for the Community Recognition Fund</w:t>
            </w:r>
            <w:r w:rsidR="00224854" w:rsidRPr="0055075F">
              <w:rPr>
                <w:rFonts w:ascii="Arial" w:hAnsi="Arial" w:cs="Arial"/>
                <w:b/>
              </w:rPr>
              <w:t xml:space="preserve"> </w:t>
            </w:r>
          </w:p>
          <w:p w14:paraId="57211C48" w14:textId="12EDDFFD" w:rsidR="00D45E7E" w:rsidRPr="0055075F" w:rsidRDefault="00D45E7E" w:rsidP="006C2A7C">
            <w:pPr>
              <w:jc w:val="both"/>
              <w:rPr>
                <w:rFonts w:ascii="Arial" w:hAnsi="Arial" w:cs="Arial"/>
                <w:b/>
              </w:rPr>
            </w:pPr>
          </w:p>
        </w:tc>
      </w:tr>
      <w:tr w:rsidR="00B82523" w:rsidRPr="0055075F" w14:paraId="6CA1220B" w14:textId="77777777" w:rsidTr="008F6A10">
        <w:trPr>
          <w:trHeight w:val="1070"/>
        </w:trPr>
        <w:tc>
          <w:tcPr>
            <w:tcW w:w="11058" w:type="dxa"/>
            <w:gridSpan w:val="3"/>
            <w:shd w:val="clear" w:color="auto" w:fill="FFFFFF" w:themeFill="background1"/>
          </w:tcPr>
          <w:p w14:paraId="59A0AA57" w14:textId="77777777" w:rsidR="00B82523" w:rsidRDefault="00224854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Please outline the gaps in community facilities/infrastructure that you feel could be addressed by this funding</w:t>
            </w:r>
            <w:r w:rsidRPr="0055075F">
              <w:rPr>
                <w:rFonts w:ascii="Arial" w:hAnsi="Arial" w:cs="Arial"/>
                <w:b/>
              </w:rPr>
              <w:t xml:space="preserve"> </w:t>
            </w:r>
          </w:p>
          <w:p w14:paraId="1D6EBD22" w14:textId="77777777" w:rsidR="00E05FE7" w:rsidRDefault="00E05FE7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  <w:p w14:paraId="76464EEA" w14:textId="77777777" w:rsidR="00E05FE7" w:rsidRDefault="00E05FE7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  <w:p w14:paraId="1613A632" w14:textId="77777777" w:rsidR="00E05FE7" w:rsidRDefault="00E05FE7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  <w:p w14:paraId="2CE8736F" w14:textId="022948F7" w:rsidR="00E05FE7" w:rsidRPr="0055075F" w:rsidRDefault="00E05FE7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</w:tc>
      </w:tr>
      <w:tr w:rsidR="00CF6808" w:rsidRPr="0055075F" w14:paraId="77882618" w14:textId="77777777" w:rsidTr="008F6A10">
        <w:trPr>
          <w:trHeight w:val="1371"/>
        </w:trPr>
        <w:tc>
          <w:tcPr>
            <w:tcW w:w="11058" w:type="dxa"/>
            <w:gridSpan w:val="3"/>
            <w:shd w:val="clear" w:color="auto" w:fill="FFFFFF" w:themeFill="background1"/>
          </w:tcPr>
          <w:p w14:paraId="2389C646" w14:textId="420DEA79" w:rsidR="00CF6808" w:rsidRPr="0055075F" w:rsidRDefault="00224854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 xml:space="preserve">Please provide details of any community </w:t>
            </w:r>
            <w:r w:rsidR="004B0552">
              <w:rPr>
                <w:rFonts w:ascii="Arial" w:hAnsi="Arial" w:cs="Arial"/>
                <w:b/>
              </w:rPr>
              <w:t>consultation</w:t>
            </w:r>
            <w:r>
              <w:rPr>
                <w:rFonts w:ascii="Arial" w:hAnsi="Arial" w:cs="Arial"/>
                <w:b/>
              </w:rPr>
              <w:t xml:space="preserve"> undertaken which highlighted the need for this project</w:t>
            </w:r>
            <w:r w:rsidRPr="0055075F">
              <w:rPr>
                <w:rFonts w:ascii="Arial" w:hAnsi="Arial" w:cs="Arial"/>
                <w:b/>
              </w:rPr>
              <w:t xml:space="preserve"> </w:t>
            </w:r>
          </w:p>
        </w:tc>
      </w:tr>
      <w:tr w:rsidR="0041324E" w:rsidRPr="0055075F" w14:paraId="11E75670" w14:textId="77777777" w:rsidTr="008F6A10">
        <w:trPr>
          <w:trHeight w:val="1371"/>
        </w:trPr>
        <w:tc>
          <w:tcPr>
            <w:tcW w:w="11058" w:type="dxa"/>
            <w:gridSpan w:val="3"/>
            <w:shd w:val="clear" w:color="auto" w:fill="FFFFFF" w:themeFill="background1"/>
          </w:tcPr>
          <w:p w14:paraId="2357ACC3" w14:textId="77777777" w:rsidR="0041324E" w:rsidRDefault="0041324E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Does this proposal form part of a community plan or any other plan for the town or village – Please provide details</w:t>
            </w:r>
          </w:p>
          <w:p w14:paraId="5B5CCE94" w14:textId="77777777" w:rsidR="005C2BD3" w:rsidRDefault="005C2BD3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  <w:p w14:paraId="1C654EC6" w14:textId="77777777" w:rsidR="005C2BD3" w:rsidRDefault="005C2BD3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  <w:p w14:paraId="026CA33D" w14:textId="77777777" w:rsidR="00E05FE7" w:rsidRDefault="00E05FE7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  <w:p w14:paraId="65CCF57A" w14:textId="77777777" w:rsidR="00E05FE7" w:rsidRDefault="00E05FE7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  <w:p w14:paraId="220461FC" w14:textId="77777777" w:rsidR="00E05FE7" w:rsidRDefault="00E05FE7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  <w:p w14:paraId="4EA09EBC" w14:textId="77777777" w:rsidR="00E05FE7" w:rsidRDefault="00E05FE7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  <w:p w14:paraId="60EA2702" w14:textId="35EB98D5" w:rsidR="00E05FE7" w:rsidRDefault="00E05FE7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</w:tc>
      </w:tr>
      <w:tr w:rsidR="005C2BD3" w:rsidRPr="0055075F" w14:paraId="321B70A8" w14:textId="77777777" w:rsidTr="008F6A10">
        <w:trPr>
          <w:trHeight w:val="1371"/>
        </w:trPr>
        <w:tc>
          <w:tcPr>
            <w:tcW w:w="11058" w:type="dxa"/>
            <w:gridSpan w:val="3"/>
            <w:shd w:val="clear" w:color="auto" w:fill="FFFFFF" w:themeFill="background1"/>
          </w:tcPr>
          <w:p w14:paraId="1083B15D" w14:textId="109497B4" w:rsidR="005C2BD3" w:rsidRDefault="005C2BD3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Which of the following Local Economic &amp; Community Plan (LECP) High Level Goals is your project most aligned to?</w:t>
            </w:r>
          </w:p>
          <w:p w14:paraId="29567D03" w14:textId="77777777" w:rsidR="005C2BD3" w:rsidRDefault="005C2BD3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  <w:sdt>
            <w:sdtPr>
              <w:rPr>
                <w:rFonts w:ascii="Arial" w:hAnsi="Arial" w:cs="Arial"/>
                <w:b/>
              </w:rPr>
              <w:id w:val="-546290408"/>
              <w:placeholder>
                <w:docPart w:val="1039EE5B68554F1DAF330C001DA1ADFC"/>
              </w:placeholder>
              <w:showingPlcHdr/>
              <w:dropDownList>
                <w:listItem w:value="Choose an item."/>
                <w:listItem w:displayText="Goal 1: Support and promote diversity, equty and respect to enhance inclusion and wellbeing in communities across the County" w:value="Goal 1: Support and promote diversity, equty and respect to enhance inclusion and wellbeing in communities across the County"/>
                <w:listItem w:displayText="Goal 2: Transition to a more sustainable County based around climate action, biodiversity, decarbonisation, clean energy and environmental responsibility" w:value="Goal 2: Transition to a more sustainable County based around climate action, biodiversity, decarbonisation, clean energy and environmental responsibility"/>
                <w:listItem w:displayText="Goal 3: Increase access to training and educational resources to promote opportunities for personal and professional development" w:value="Goal 3: Increase access to training and educational resources to promote opportunities for personal and professional development"/>
                <w:listItem w:displayText="Goal 4: Prioritise the targeted regeneration of the County's towns and villages to address economic and community decline in rural areas" w:value="Goal 4: Prioritise the targeted regeneration of the County's towns and villages to address economic and community decline in rural areas"/>
                <w:listItem w:displayText="Goal 5: Grow and diversify the economy, and attract and create high value sustainable employment " w:value="Goal 5: Grow and diversify the economy, and attract and create high value sustainable employment "/>
                <w:listItem w:displayText="Goal 6: Foster, develop and invest in arts, culture, and the creative sector and unlock Louth's tourism potential to support economic growth and sustainable development" w:value="Goal 6: Foster, develop and invest in arts, culture, and the creative sector and unlock Louth's tourism potential to support economic growth and sustainable development"/>
              </w:dropDownList>
            </w:sdtPr>
            <w:sdtEndPr/>
            <w:sdtContent>
              <w:p w14:paraId="77C69C6D" w14:textId="6160B390" w:rsidR="005C2BD3" w:rsidRDefault="001E1115" w:rsidP="00224854">
                <w:pPr>
                  <w:spacing w:after="0" w:line="240" w:lineRule="auto"/>
                  <w:jc w:val="both"/>
                  <w:rPr>
                    <w:rFonts w:ascii="Arial" w:hAnsi="Arial" w:cs="Arial"/>
                    <w:b/>
                  </w:rPr>
                </w:pPr>
                <w:r w:rsidRPr="00F01CEC">
                  <w:rPr>
                    <w:rStyle w:val="PlaceholderText"/>
                  </w:rPr>
                  <w:t>Choose an item.</w:t>
                </w:r>
              </w:p>
            </w:sdtContent>
          </w:sdt>
          <w:p w14:paraId="0B074CD6" w14:textId="29322AD6" w:rsidR="005C2BD3" w:rsidRDefault="005C2BD3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</w:tc>
      </w:tr>
      <w:tr w:rsidR="00147DDB" w:rsidRPr="0055075F" w14:paraId="57211C4D" w14:textId="77777777" w:rsidTr="008F6A10">
        <w:trPr>
          <w:trHeight w:val="2226"/>
        </w:trPr>
        <w:tc>
          <w:tcPr>
            <w:tcW w:w="4112" w:type="dxa"/>
            <w:gridSpan w:val="2"/>
            <w:shd w:val="clear" w:color="auto" w:fill="FFFFFF" w:themeFill="background1"/>
          </w:tcPr>
          <w:p w14:paraId="57211C4A" w14:textId="20370A09" w:rsidR="00801DA6" w:rsidRPr="0055075F" w:rsidRDefault="0024434E" w:rsidP="00CD32EA">
            <w:pPr>
              <w:spacing w:after="0"/>
              <w:jc w:val="both"/>
              <w:rPr>
                <w:rFonts w:ascii="Arial" w:hAnsi="Arial" w:cs="Arial"/>
                <w:b/>
              </w:rPr>
            </w:pPr>
            <w:r w:rsidRPr="0055075F">
              <w:rPr>
                <w:rFonts w:ascii="Arial" w:hAnsi="Arial" w:cs="Arial"/>
                <w:b/>
              </w:rPr>
              <w:t>H</w:t>
            </w:r>
            <w:r w:rsidR="00801DA6" w:rsidRPr="0055075F">
              <w:rPr>
                <w:rFonts w:ascii="Arial" w:hAnsi="Arial" w:cs="Arial"/>
                <w:b/>
              </w:rPr>
              <w:t xml:space="preserve">as an application in respect of this </w:t>
            </w:r>
            <w:r w:rsidR="0041324E">
              <w:rPr>
                <w:rFonts w:ascii="Arial" w:hAnsi="Arial" w:cs="Arial"/>
                <w:b/>
              </w:rPr>
              <w:t>proposal</w:t>
            </w:r>
            <w:r w:rsidR="0033524C" w:rsidRPr="0055075F">
              <w:rPr>
                <w:rFonts w:ascii="Arial" w:hAnsi="Arial" w:cs="Arial"/>
                <w:b/>
              </w:rPr>
              <w:t xml:space="preserve"> be</w:t>
            </w:r>
            <w:r w:rsidRPr="0055075F">
              <w:rPr>
                <w:rFonts w:ascii="Arial" w:hAnsi="Arial" w:cs="Arial"/>
                <w:b/>
              </w:rPr>
              <w:t xml:space="preserve">en </w:t>
            </w:r>
            <w:r w:rsidR="00172764" w:rsidRPr="0055075F">
              <w:rPr>
                <w:rFonts w:ascii="Arial" w:hAnsi="Arial" w:cs="Arial"/>
                <w:b/>
              </w:rPr>
              <w:t>a</w:t>
            </w:r>
            <w:r w:rsidR="00801DA6" w:rsidRPr="0055075F">
              <w:rPr>
                <w:rFonts w:ascii="Arial" w:hAnsi="Arial" w:cs="Arial"/>
                <w:b/>
              </w:rPr>
              <w:t xml:space="preserve">pproved </w:t>
            </w:r>
            <w:r w:rsidR="0041324E">
              <w:rPr>
                <w:rFonts w:ascii="Arial" w:hAnsi="Arial" w:cs="Arial"/>
                <w:b/>
              </w:rPr>
              <w:t>for funding under</w:t>
            </w:r>
            <w:r w:rsidR="00801DA6" w:rsidRPr="0055075F">
              <w:rPr>
                <w:rFonts w:ascii="Arial" w:hAnsi="Arial" w:cs="Arial"/>
                <w:b/>
              </w:rPr>
              <w:t xml:space="preserve"> any other scheme </w:t>
            </w:r>
            <w:r w:rsidR="00E05FE7">
              <w:rPr>
                <w:rFonts w:ascii="Arial" w:hAnsi="Arial" w:cs="Arial"/>
                <w:b/>
              </w:rPr>
              <w:t xml:space="preserve">or programme </w:t>
            </w:r>
            <w:r w:rsidR="00801DA6" w:rsidRPr="0055075F">
              <w:rPr>
                <w:rFonts w:ascii="Arial" w:hAnsi="Arial" w:cs="Arial"/>
                <w:b/>
              </w:rPr>
              <w:t xml:space="preserve">in the past </w:t>
            </w:r>
            <w:r w:rsidR="0041324E">
              <w:rPr>
                <w:rFonts w:ascii="Arial" w:hAnsi="Arial" w:cs="Arial"/>
                <w:b/>
              </w:rPr>
              <w:t xml:space="preserve">operated by </w:t>
            </w:r>
            <w:r w:rsidR="00130835">
              <w:rPr>
                <w:rFonts w:ascii="Arial" w:hAnsi="Arial" w:cs="Arial"/>
                <w:b/>
              </w:rPr>
              <w:t>any Government</w:t>
            </w:r>
            <w:r w:rsidR="0041324E">
              <w:rPr>
                <w:rFonts w:ascii="Arial" w:hAnsi="Arial" w:cs="Arial"/>
                <w:b/>
              </w:rPr>
              <w:t xml:space="preserve"> Department o</w:t>
            </w:r>
            <w:r w:rsidR="00130835">
              <w:rPr>
                <w:rFonts w:ascii="Arial" w:hAnsi="Arial" w:cs="Arial"/>
                <w:b/>
              </w:rPr>
              <w:t>r</w:t>
            </w:r>
            <w:r w:rsidR="0041324E">
              <w:rPr>
                <w:rFonts w:ascii="Arial" w:hAnsi="Arial" w:cs="Arial"/>
                <w:b/>
              </w:rPr>
              <w:t xml:space="preserve"> Local Authority </w:t>
            </w:r>
            <w:r w:rsidR="00801DA6" w:rsidRPr="0055075F">
              <w:rPr>
                <w:rFonts w:ascii="Arial" w:hAnsi="Arial" w:cs="Arial"/>
                <w:b/>
              </w:rPr>
              <w:t>(Y/N)</w:t>
            </w:r>
            <w:r w:rsidR="003B6411" w:rsidRPr="0055075F">
              <w:rPr>
                <w:rFonts w:ascii="Arial" w:hAnsi="Arial" w:cs="Arial"/>
                <w:b/>
              </w:rPr>
              <w:t>?</w:t>
            </w:r>
          </w:p>
          <w:p w14:paraId="0353FF11" w14:textId="77777777" w:rsidR="00E05FE7" w:rsidRDefault="00E05FE7" w:rsidP="00CD32EA">
            <w:pPr>
              <w:spacing w:after="0"/>
              <w:jc w:val="both"/>
              <w:rPr>
                <w:rFonts w:ascii="Arial" w:hAnsi="Arial" w:cs="Arial"/>
                <w:sz w:val="18"/>
                <w:szCs w:val="18"/>
              </w:rPr>
            </w:pPr>
          </w:p>
          <w:p w14:paraId="57211C4B" w14:textId="042B11BC" w:rsidR="00801DA6" w:rsidRPr="0055075F" w:rsidRDefault="00801DA6" w:rsidP="00CD32EA">
            <w:pPr>
              <w:spacing w:after="0"/>
              <w:jc w:val="both"/>
              <w:rPr>
                <w:rFonts w:ascii="Arial" w:hAnsi="Arial" w:cs="Arial"/>
                <w:sz w:val="18"/>
                <w:szCs w:val="18"/>
              </w:rPr>
            </w:pPr>
            <w:r w:rsidRPr="0055075F">
              <w:rPr>
                <w:rFonts w:ascii="Arial" w:hAnsi="Arial" w:cs="Arial"/>
                <w:sz w:val="18"/>
                <w:szCs w:val="18"/>
              </w:rPr>
              <w:t>If yes, please provide details.</w:t>
            </w:r>
          </w:p>
        </w:tc>
        <w:sdt>
          <w:sdtPr>
            <w:rPr>
              <w:rFonts w:ascii="Arial" w:hAnsi="Arial" w:cs="Arial"/>
              <w:b/>
            </w:rPr>
            <w:id w:val="-1207557939"/>
            <w:placeholder>
              <w:docPart w:val="9327C4C134A04ABEAD0EB50CBD21013D"/>
            </w:placeholder>
            <w:showingPlcHdr/>
            <w:dropDownList>
              <w:listItem w:value="Choose an item."/>
              <w:listItem w:displayText="Yes" w:value="Yes"/>
              <w:listItem w:displayText="No" w:value="No"/>
            </w:dropDownList>
          </w:sdtPr>
          <w:sdtEndPr/>
          <w:sdtContent>
            <w:tc>
              <w:tcPr>
                <w:tcW w:w="6946" w:type="dxa"/>
                <w:shd w:val="clear" w:color="auto" w:fill="FFFFFF" w:themeFill="background1"/>
              </w:tcPr>
              <w:p w14:paraId="5BF84DC6" w14:textId="77777777" w:rsidR="0090189C" w:rsidRDefault="0090189C" w:rsidP="006C2A7C">
                <w:pPr>
                  <w:jc w:val="both"/>
                  <w:rPr>
                    <w:rFonts w:ascii="Arial" w:hAnsi="Arial" w:cs="Arial"/>
                    <w:b/>
                  </w:rPr>
                </w:pPr>
                <w:r w:rsidRPr="00F01CEC">
                  <w:rPr>
                    <w:rStyle w:val="PlaceholderText"/>
                  </w:rPr>
                  <w:t>Choose an item.</w:t>
                </w:r>
              </w:p>
              <w:p w14:paraId="5FCC7BFF" w14:textId="77777777" w:rsidR="0090189C" w:rsidRPr="00E05FE7" w:rsidRDefault="0090189C" w:rsidP="00E05FE7">
                <w:pPr>
                  <w:rPr>
                    <w:rFonts w:ascii="Arial" w:hAnsi="Arial" w:cs="Arial"/>
                  </w:rPr>
                </w:pPr>
              </w:p>
              <w:p w14:paraId="57211C4C" w14:textId="42BDC206" w:rsidR="00E05FE7" w:rsidRPr="00E05FE7" w:rsidRDefault="00E05FE7" w:rsidP="00E05FE7">
                <w:pPr>
                  <w:rPr>
                    <w:rFonts w:ascii="Arial" w:hAnsi="Arial" w:cs="Arial"/>
                  </w:rPr>
                </w:pPr>
              </w:p>
            </w:tc>
          </w:sdtContent>
        </w:sdt>
      </w:tr>
      <w:tr w:rsidR="00147DDB" w:rsidRPr="0055075F" w14:paraId="57211C51" w14:textId="77777777" w:rsidTr="008F6A10">
        <w:trPr>
          <w:trHeight w:val="3083"/>
        </w:trPr>
        <w:tc>
          <w:tcPr>
            <w:tcW w:w="4112" w:type="dxa"/>
            <w:gridSpan w:val="2"/>
            <w:shd w:val="clear" w:color="auto" w:fill="FFFFFF" w:themeFill="background1"/>
          </w:tcPr>
          <w:p w14:paraId="57211C4E" w14:textId="626F6550" w:rsidR="00801DA6" w:rsidRPr="0055075F" w:rsidRDefault="00801DA6" w:rsidP="00CD32EA">
            <w:pPr>
              <w:spacing w:after="0"/>
              <w:jc w:val="both"/>
              <w:rPr>
                <w:rFonts w:ascii="Arial" w:hAnsi="Arial" w:cs="Arial"/>
                <w:b/>
              </w:rPr>
            </w:pPr>
            <w:r w:rsidRPr="0055075F">
              <w:rPr>
                <w:rFonts w:ascii="Arial" w:hAnsi="Arial" w:cs="Arial"/>
                <w:b/>
              </w:rPr>
              <w:lastRenderedPageBreak/>
              <w:t xml:space="preserve">Has an application for funding for this project been </w:t>
            </w:r>
            <w:r w:rsidR="004B0552">
              <w:rPr>
                <w:rFonts w:ascii="Arial" w:hAnsi="Arial" w:cs="Arial"/>
                <w:b/>
              </w:rPr>
              <w:t xml:space="preserve">approved </w:t>
            </w:r>
            <w:r w:rsidR="004B0552" w:rsidRPr="0055075F">
              <w:rPr>
                <w:rFonts w:ascii="Arial" w:hAnsi="Arial" w:cs="Arial"/>
                <w:b/>
              </w:rPr>
              <w:t>(</w:t>
            </w:r>
            <w:r w:rsidR="004F2E11" w:rsidRPr="0055075F">
              <w:rPr>
                <w:rFonts w:ascii="Arial" w:hAnsi="Arial" w:cs="Arial"/>
                <w:b/>
              </w:rPr>
              <w:t xml:space="preserve">or pending decision) under </w:t>
            </w:r>
            <w:r w:rsidRPr="0055075F">
              <w:rPr>
                <w:rFonts w:ascii="Arial" w:hAnsi="Arial" w:cs="Arial"/>
                <w:b/>
              </w:rPr>
              <w:t>any other</w:t>
            </w:r>
            <w:r w:rsidR="004F2E11" w:rsidRPr="0055075F">
              <w:rPr>
                <w:rFonts w:ascii="Arial" w:hAnsi="Arial" w:cs="Arial"/>
                <w:b/>
              </w:rPr>
              <w:t xml:space="preserve"> </w:t>
            </w:r>
            <w:r w:rsidRPr="0055075F">
              <w:rPr>
                <w:rFonts w:ascii="Arial" w:hAnsi="Arial" w:cs="Arial"/>
                <w:b/>
              </w:rPr>
              <w:t>scheme or programme</w:t>
            </w:r>
            <w:r w:rsidR="00E05FE7">
              <w:rPr>
                <w:rFonts w:ascii="Arial" w:hAnsi="Arial" w:cs="Arial"/>
                <w:b/>
              </w:rPr>
              <w:t xml:space="preserve"> operated by </w:t>
            </w:r>
            <w:r w:rsidR="00130835">
              <w:rPr>
                <w:rFonts w:ascii="Arial" w:hAnsi="Arial" w:cs="Arial"/>
                <w:b/>
              </w:rPr>
              <w:t>any Government</w:t>
            </w:r>
            <w:r w:rsidR="00E05FE7">
              <w:rPr>
                <w:rFonts w:ascii="Arial" w:hAnsi="Arial" w:cs="Arial"/>
                <w:b/>
              </w:rPr>
              <w:t xml:space="preserve"> Department </w:t>
            </w:r>
            <w:r w:rsidR="00130835">
              <w:rPr>
                <w:rFonts w:ascii="Arial" w:hAnsi="Arial" w:cs="Arial"/>
                <w:b/>
              </w:rPr>
              <w:t>or</w:t>
            </w:r>
            <w:r w:rsidR="00E05FE7">
              <w:rPr>
                <w:rFonts w:ascii="Arial" w:hAnsi="Arial" w:cs="Arial"/>
                <w:b/>
              </w:rPr>
              <w:t xml:space="preserve"> Local Authority</w:t>
            </w:r>
            <w:r w:rsidR="00172764" w:rsidRPr="0055075F">
              <w:rPr>
                <w:rFonts w:ascii="Arial" w:hAnsi="Arial" w:cs="Arial"/>
                <w:b/>
              </w:rPr>
              <w:t xml:space="preserve"> </w:t>
            </w:r>
            <w:r w:rsidRPr="0055075F">
              <w:rPr>
                <w:rFonts w:ascii="Arial" w:hAnsi="Arial" w:cs="Arial"/>
                <w:b/>
              </w:rPr>
              <w:t>(Y/N)</w:t>
            </w:r>
            <w:r w:rsidR="003B6411" w:rsidRPr="0055075F">
              <w:rPr>
                <w:rFonts w:ascii="Arial" w:hAnsi="Arial" w:cs="Arial"/>
                <w:b/>
              </w:rPr>
              <w:t>?</w:t>
            </w:r>
          </w:p>
          <w:p w14:paraId="7A75B7FB" w14:textId="77777777" w:rsidR="00E05FE7" w:rsidRDefault="00E05FE7" w:rsidP="00CD32EA">
            <w:pPr>
              <w:spacing w:after="0"/>
              <w:jc w:val="both"/>
              <w:rPr>
                <w:rFonts w:ascii="Arial" w:hAnsi="Arial" w:cs="Arial"/>
                <w:sz w:val="18"/>
                <w:szCs w:val="18"/>
              </w:rPr>
            </w:pPr>
          </w:p>
          <w:p w14:paraId="57211C4F" w14:textId="585CC81C" w:rsidR="00801DA6" w:rsidRPr="0055075F" w:rsidRDefault="00801DA6" w:rsidP="00CD32EA">
            <w:pPr>
              <w:spacing w:after="0"/>
              <w:jc w:val="both"/>
              <w:rPr>
                <w:rFonts w:ascii="Arial" w:hAnsi="Arial" w:cs="Arial"/>
                <w:sz w:val="18"/>
                <w:szCs w:val="18"/>
              </w:rPr>
            </w:pPr>
            <w:r w:rsidRPr="0055075F">
              <w:rPr>
                <w:rFonts w:ascii="Arial" w:hAnsi="Arial" w:cs="Arial"/>
                <w:sz w:val="18"/>
                <w:szCs w:val="18"/>
              </w:rPr>
              <w:t>If yes, please provide details.</w:t>
            </w:r>
          </w:p>
        </w:tc>
        <w:sdt>
          <w:sdtPr>
            <w:rPr>
              <w:rFonts w:ascii="Arial" w:hAnsi="Arial" w:cs="Arial"/>
              <w:b/>
            </w:rPr>
            <w:id w:val="-1060627816"/>
            <w:placeholder>
              <w:docPart w:val="EC404645576D46898AF80C2A54D1C639"/>
            </w:placeholder>
            <w:showingPlcHdr/>
            <w:dropDownList>
              <w:listItem w:value="Choose an item."/>
              <w:listItem w:displayText="Yes" w:value="Yes"/>
              <w:listItem w:displayText="No" w:value="No"/>
            </w:dropDownList>
          </w:sdtPr>
          <w:sdtEndPr/>
          <w:sdtContent>
            <w:tc>
              <w:tcPr>
                <w:tcW w:w="6946" w:type="dxa"/>
                <w:shd w:val="clear" w:color="auto" w:fill="FFFFFF" w:themeFill="background1"/>
              </w:tcPr>
              <w:p w14:paraId="57211C50" w14:textId="4A07FA07" w:rsidR="00801DA6" w:rsidRPr="0055075F" w:rsidRDefault="00E05FE7" w:rsidP="006C2A7C">
                <w:pPr>
                  <w:jc w:val="both"/>
                  <w:rPr>
                    <w:rFonts w:ascii="Arial" w:hAnsi="Arial" w:cs="Arial"/>
                    <w:b/>
                  </w:rPr>
                </w:pPr>
                <w:r w:rsidRPr="00F01CEC">
                  <w:rPr>
                    <w:rStyle w:val="PlaceholderText"/>
                  </w:rPr>
                  <w:t>Choose an item.</w:t>
                </w:r>
              </w:p>
            </w:tc>
          </w:sdtContent>
        </w:sdt>
      </w:tr>
    </w:tbl>
    <w:p w14:paraId="4AE2DEEE" w14:textId="77777777" w:rsidR="00911D40" w:rsidRPr="0055075F" w:rsidRDefault="00911D40" w:rsidP="006C2A7C">
      <w:pPr>
        <w:spacing w:after="0"/>
        <w:jc w:val="both"/>
        <w:rPr>
          <w:rFonts w:ascii="Arial" w:hAnsi="Arial" w:cs="Arial"/>
          <w:b/>
        </w:rPr>
      </w:pPr>
    </w:p>
    <w:p w14:paraId="508A8DF6" w14:textId="77777777" w:rsidR="00BB6419" w:rsidRDefault="00BB6419">
      <w:pPr>
        <w:spacing w:after="0" w:line="240" w:lineRule="auto"/>
        <w:rPr>
          <w:rFonts w:ascii="Arial" w:hAnsi="Arial" w:cs="Arial"/>
          <w:b/>
        </w:rPr>
      </w:pPr>
      <w:r>
        <w:rPr>
          <w:rFonts w:ascii="Arial" w:hAnsi="Arial" w:cs="Arial"/>
          <w:b/>
        </w:rPr>
        <w:br w:type="page"/>
      </w:r>
    </w:p>
    <w:p w14:paraId="6AB17653" w14:textId="74648D38" w:rsidR="006778CB" w:rsidRPr="00CB4BDF" w:rsidRDefault="006778CB" w:rsidP="002A0543">
      <w:pPr>
        <w:spacing w:after="0" w:line="360" w:lineRule="auto"/>
        <w:jc w:val="both"/>
        <w:rPr>
          <w:rFonts w:ascii="Arial" w:hAnsi="Arial" w:cs="Arial"/>
          <w:b/>
        </w:rPr>
      </w:pPr>
      <w:r w:rsidRPr="0002645D">
        <w:rPr>
          <w:rFonts w:ascii="Arial" w:hAnsi="Arial" w:cs="Arial"/>
          <w:b/>
        </w:rPr>
        <w:lastRenderedPageBreak/>
        <w:t>Detailed Costings for Proposed Project:</w:t>
      </w:r>
      <w:r w:rsidRPr="00CB4BDF">
        <w:rPr>
          <w:rFonts w:ascii="Arial" w:hAnsi="Arial" w:cs="Arial"/>
          <w:b/>
        </w:rPr>
        <w:t xml:space="preserve"> </w:t>
      </w:r>
    </w:p>
    <w:p w14:paraId="351532C8" w14:textId="15006C18" w:rsidR="006778CB" w:rsidRPr="00CB4BDF" w:rsidRDefault="006778CB" w:rsidP="00356527">
      <w:pPr>
        <w:spacing w:after="0"/>
        <w:jc w:val="both"/>
        <w:rPr>
          <w:rFonts w:ascii="Arial" w:hAnsi="Arial" w:cs="Arial"/>
        </w:rPr>
      </w:pPr>
      <w:r w:rsidRPr="00CB4BDF">
        <w:rPr>
          <w:rFonts w:ascii="Arial" w:hAnsi="Arial" w:cs="Arial"/>
        </w:rPr>
        <w:t>Please pr</w:t>
      </w:r>
      <w:r w:rsidR="004A30BD">
        <w:rPr>
          <w:rFonts w:ascii="Arial" w:hAnsi="Arial" w:cs="Arial"/>
        </w:rPr>
        <w:t xml:space="preserve">ovide detailed breakdown of individual </w:t>
      </w:r>
      <w:r w:rsidRPr="00CB4BDF">
        <w:rPr>
          <w:rFonts w:ascii="Arial" w:hAnsi="Arial" w:cs="Arial"/>
        </w:rPr>
        <w:t>elements</w:t>
      </w:r>
      <w:r w:rsidR="004A30BD">
        <w:rPr>
          <w:rFonts w:ascii="Arial" w:hAnsi="Arial" w:cs="Arial"/>
        </w:rPr>
        <w:t xml:space="preserve"> and associated costs</w:t>
      </w:r>
      <w:r w:rsidRPr="00CB4BDF">
        <w:rPr>
          <w:rFonts w:ascii="Arial" w:hAnsi="Arial" w:cs="Arial"/>
        </w:rPr>
        <w:t xml:space="preserve"> of the proposed works including any administration/other fees/costs: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4248"/>
        <w:gridCol w:w="2268"/>
        <w:gridCol w:w="2836"/>
      </w:tblGrid>
      <w:tr w:rsidR="00112E6D" w:rsidRPr="008F6A10" w14:paraId="201C90C3" w14:textId="77777777" w:rsidTr="008F6A10">
        <w:trPr>
          <w:trHeight w:val="770"/>
        </w:trPr>
        <w:tc>
          <w:tcPr>
            <w:tcW w:w="6516" w:type="dxa"/>
            <w:gridSpan w:val="2"/>
            <w:shd w:val="clear" w:color="auto" w:fill="D9D9D9" w:themeFill="background1" w:themeFillShade="D9"/>
            <w:vAlign w:val="center"/>
          </w:tcPr>
          <w:p w14:paraId="6657544E" w14:textId="77777777" w:rsidR="0084221C" w:rsidRPr="008F6A10" w:rsidRDefault="00112E6D" w:rsidP="008F6A10">
            <w:pPr>
              <w:spacing w:after="0"/>
              <w:jc w:val="center"/>
              <w:rPr>
                <w:rFonts w:ascii="Arial" w:hAnsi="Arial" w:cs="Arial"/>
                <w:b/>
                <w:sz w:val="28"/>
                <w:szCs w:val="28"/>
              </w:rPr>
            </w:pPr>
            <w:r w:rsidRPr="008F6A10">
              <w:rPr>
                <w:rFonts w:ascii="Arial" w:hAnsi="Arial" w:cs="Arial"/>
                <w:b/>
                <w:sz w:val="28"/>
                <w:szCs w:val="28"/>
              </w:rPr>
              <w:t>Project Elements</w:t>
            </w:r>
          </w:p>
          <w:p w14:paraId="0949FA53" w14:textId="603B4A8D" w:rsidR="00112E6D" w:rsidRPr="008F6A10" w:rsidRDefault="00112E6D" w:rsidP="008F6A10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8F6A10">
              <w:rPr>
                <w:rFonts w:ascii="Arial" w:hAnsi="Arial" w:cs="Arial"/>
                <w:sz w:val="28"/>
                <w:szCs w:val="28"/>
              </w:rPr>
              <w:t xml:space="preserve">(provide details of each </w:t>
            </w:r>
            <w:r w:rsidR="004B0552" w:rsidRPr="008F6A10">
              <w:rPr>
                <w:rFonts w:ascii="Arial" w:hAnsi="Arial" w:cs="Arial"/>
                <w:sz w:val="28"/>
                <w:szCs w:val="28"/>
              </w:rPr>
              <w:t>element)</w:t>
            </w:r>
          </w:p>
        </w:tc>
        <w:tc>
          <w:tcPr>
            <w:tcW w:w="2836" w:type="dxa"/>
            <w:shd w:val="clear" w:color="auto" w:fill="D9D9D9" w:themeFill="background1" w:themeFillShade="D9"/>
            <w:vAlign w:val="center"/>
          </w:tcPr>
          <w:p w14:paraId="7615098E" w14:textId="33528F44" w:rsidR="00112E6D" w:rsidRPr="008F6A10" w:rsidRDefault="00112E6D" w:rsidP="008F6A10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8F6A10">
              <w:rPr>
                <w:rFonts w:ascii="Arial" w:hAnsi="Arial" w:cs="Arial"/>
                <w:b/>
                <w:sz w:val="28"/>
                <w:szCs w:val="28"/>
              </w:rPr>
              <w:t>Cost (inc. VAT)</w:t>
            </w:r>
          </w:p>
        </w:tc>
      </w:tr>
      <w:tr w:rsidR="006778CB" w:rsidRPr="006C2A7C" w14:paraId="7604664B" w14:textId="77777777" w:rsidTr="008F6A10">
        <w:trPr>
          <w:trHeight w:val="395"/>
        </w:trPr>
        <w:tc>
          <w:tcPr>
            <w:tcW w:w="6516" w:type="dxa"/>
            <w:gridSpan w:val="2"/>
          </w:tcPr>
          <w:p w14:paraId="02EA4C34" w14:textId="63C174AB" w:rsidR="006778CB" w:rsidRPr="007B64AF" w:rsidRDefault="006778CB" w:rsidP="007B64AF">
            <w:pPr>
              <w:pStyle w:val="ListParagraph"/>
              <w:numPr>
                <w:ilvl w:val="0"/>
                <w:numId w:val="3"/>
              </w:numPr>
              <w:spacing w:after="0"/>
              <w:jc w:val="both"/>
              <w:rPr>
                <w:rFonts w:ascii="Arial" w:hAnsi="Arial" w:cs="Arial"/>
              </w:rPr>
            </w:pPr>
          </w:p>
        </w:tc>
        <w:tc>
          <w:tcPr>
            <w:tcW w:w="2836" w:type="dxa"/>
          </w:tcPr>
          <w:p w14:paraId="717A25AE" w14:textId="3887E77B" w:rsidR="006778CB" w:rsidRPr="006C2A7C" w:rsidRDefault="00112E6D" w:rsidP="006C2A7C">
            <w:pPr>
              <w:spacing w:after="0"/>
              <w:jc w:val="both"/>
              <w:rPr>
                <w:rFonts w:ascii="Arial" w:hAnsi="Arial" w:cs="Arial"/>
              </w:rPr>
            </w:pPr>
            <w:r>
              <w:rPr>
                <w:rFonts w:ascii="Arial" w:hAnsi="Arial" w:cs="Arial"/>
              </w:rPr>
              <w:t>€</w:t>
            </w:r>
          </w:p>
        </w:tc>
      </w:tr>
      <w:tr w:rsidR="0084221C" w:rsidRPr="006C2A7C" w14:paraId="4C491918" w14:textId="77777777" w:rsidTr="008F6A10">
        <w:trPr>
          <w:trHeight w:val="395"/>
        </w:trPr>
        <w:tc>
          <w:tcPr>
            <w:tcW w:w="6516" w:type="dxa"/>
            <w:gridSpan w:val="2"/>
          </w:tcPr>
          <w:p w14:paraId="67CFE1F9" w14:textId="2F80E88F" w:rsidR="0084221C" w:rsidRPr="007B64AF" w:rsidRDefault="0084221C" w:rsidP="007B64AF">
            <w:pPr>
              <w:pStyle w:val="ListParagraph"/>
              <w:numPr>
                <w:ilvl w:val="0"/>
                <w:numId w:val="3"/>
              </w:numPr>
              <w:spacing w:after="0"/>
              <w:jc w:val="both"/>
              <w:rPr>
                <w:rFonts w:ascii="Arial" w:hAnsi="Arial" w:cs="Arial"/>
              </w:rPr>
            </w:pPr>
          </w:p>
        </w:tc>
        <w:tc>
          <w:tcPr>
            <w:tcW w:w="2836" w:type="dxa"/>
          </w:tcPr>
          <w:p w14:paraId="2D1CFE00" w14:textId="1DDBA08E" w:rsidR="0084221C" w:rsidRDefault="0084221C" w:rsidP="00B32868">
            <w:pPr>
              <w:spacing w:after="0"/>
              <w:jc w:val="both"/>
              <w:rPr>
                <w:rFonts w:ascii="Arial" w:hAnsi="Arial" w:cs="Arial"/>
              </w:rPr>
            </w:pPr>
            <w:r>
              <w:rPr>
                <w:rFonts w:ascii="Arial" w:hAnsi="Arial" w:cs="Arial"/>
              </w:rPr>
              <w:t>€</w:t>
            </w:r>
          </w:p>
        </w:tc>
      </w:tr>
      <w:tr w:rsidR="00112E6D" w:rsidRPr="006C2A7C" w14:paraId="680260C0" w14:textId="77777777" w:rsidTr="008F6A10">
        <w:trPr>
          <w:trHeight w:val="395"/>
        </w:trPr>
        <w:tc>
          <w:tcPr>
            <w:tcW w:w="6516" w:type="dxa"/>
            <w:gridSpan w:val="2"/>
          </w:tcPr>
          <w:p w14:paraId="52ACD1A2" w14:textId="01C17C1F" w:rsidR="00112E6D" w:rsidRPr="007B64AF" w:rsidRDefault="00112E6D" w:rsidP="007B64AF">
            <w:pPr>
              <w:pStyle w:val="ListParagraph"/>
              <w:numPr>
                <w:ilvl w:val="0"/>
                <w:numId w:val="3"/>
              </w:numPr>
              <w:spacing w:after="0"/>
              <w:jc w:val="both"/>
              <w:rPr>
                <w:rFonts w:ascii="Arial" w:hAnsi="Arial" w:cs="Arial"/>
              </w:rPr>
            </w:pPr>
          </w:p>
        </w:tc>
        <w:tc>
          <w:tcPr>
            <w:tcW w:w="2836" w:type="dxa"/>
          </w:tcPr>
          <w:p w14:paraId="4AF3048D" w14:textId="77777777" w:rsidR="00112E6D" w:rsidRPr="006C2A7C" w:rsidRDefault="00112E6D" w:rsidP="00B32868">
            <w:pPr>
              <w:spacing w:after="0"/>
              <w:jc w:val="both"/>
              <w:rPr>
                <w:rFonts w:ascii="Arial" w:hAnsi="Arial" w:cs="Arial"/>
              </w:rPr>
            </w:pPr>
            <w:r>
              <w:rPr>
                <w:rFonts w:ascii="Arial" w:hAnsi="Arial" w:cs="Arial"/>
              </w:rPr>
              <w:t>€</w:t>
            </w:r>
          </w:p>
        </w:tc>
      </w:tr>
      <w:tr w:rsidR="00112E6D" w:rsidRPr="006C2A7C" w14:paraId="193E1030" w14:textId="77777777" w:rsidTr="008F6A10">
        <w:trPr>
          <w:trHeight w:val="395"/>
        </w:trPr>
        <w:tc>
          <w:tcPr>
            <w:tcW w:w="6516" w:type="dxa"/>
            <w:gridSpan w:val="2"/>
          </w:tcPr>
          <w:p w14:paraId="3E468330" w14:textId="51A0B4A2" w:rsidR="00112E6D" w:rsidRPr="007B64AF" w:rsidRDefault="00112E6D" w:rsidP="007B64AF">
            <w:pPr>
              <w:pStyle w:val="ListParagraph"/>
              <w:numPr>
                <w:ilvl w:val="0"/>
                <w:numId w:val="3"/>
              </w:numPr>
              <w:spacing w:after="0"/>
              <w:jc w:val="both"/>
              <w:rPr>
                <w:rFonts w:ascii="Arial" w:hAnsi="Arial" w:cs="Arial"/>
              </w:rPr>
            </w:pPr>
          </w:p>
        </w:tc>
        <w:tc>
          <w:tcPr>
            <w:tcW w:w="2836" w:type="dxa"/>
          </w:tcPr>
          <w:p w14:paraId="32238F52" w14:textId="77777777" w:rsidR="00112E6D" w:rsidRPr="006C2A7C" w:rsidRDefault="00112E6D" w:rsidP="00B32868">
            <w:pPr>
              <w:spacing w:after="0"/>
              <w:jc w:val="both"/>
              <w:rPr>
                <w:rFonts w:ascii="Arial" w:hAnsi="Arial" w:cs="Arial"/>
              </w:rPr>
            </w:pPr>
            <w:r>
              <w:rPr>
                <w:rFonts w:ascii="Arial" w:hAnsi="Arial" w:cs="Arial"/>
              </w:rPr>
              <w:t>€</w:t>
            </w:r>
          </w:p>
        </w:tc>
      </w:tr>
      <w:tr w:rsidR="006F15A3" w:rsidRPr="006C2A7C" w14:paraId="44D2C6DE" w14:textId="77777777" w:rsidTr="008F6A10">
        <w:trPr>
          <w:trHeight w:val="395"/>
        </w:trPr>
        <w:tc>
          <w:tcPr>
            <w:tcW w:w="6516" w:type="dxa"/>
            <w:gridSpan w:val="2"/>
          </w:tcPr>
          <w:p w14:paraId="69236B3E" w14:textId="77777777" w:rsidR="006F15A3" w:rsidRPr="007B64AF" w:rsidRDefault="006F15A3" w:rsidP="007B64AF">
            <w:pPr>
              <w:pStyle w:val="ListParagraph"/>
              <w:numPr>
                <w:ilvl w:val="0"/>
                <w:numId w:val="3"/>
              </w:numPr>
              <w:spacing w:after="0"/>
              <w:jc w:val="both"/>
              <w:rPr>
                <w:rFonts w:ascii="Arial" w:hAnsi="Arial" w:cs="Arial"/>
              </w:rPr>
            </w:pPr>
          </w:p>
        </w:tc>
        <w:tc>
          <w:tcPr>
            <w:tcW w:w="2836" w:type="dxa"/>
          </w:tcPr>
          <w:p w14:paraId="0ED60D8E" w14:textId="105C0494" w:rsidR="006F15A3" w:rsidRDefault="006F15A3" w:rsidP="00B32868">
            <w:pPr>
              <w:spacing w:after="0"/>
              <w:jc w:val="both"/>
              <w:rPr>
                <w:rFonts w:ascii="Arial" w:hAnsi="Arial" w:cs="Arial"/>
              </w:rPr>
            </w:pPr>
            <w:r>
              <w:rPr>
                <w:rFonts w:ascii="Arial" w:hAnsi="Arial" w:cs="Arial"/>
              </w:rPr>
              <w:t>€</w:t>
            </w:r>
          </w:p>
        </w:tc>
      </w:tr>
      <w:tr w:rsidR="000606EB" w:rsidRPr="006C2A7C" w14:paraId="6181828C" w14:textId="77777777" w:rsidTr="008F6A10">
        <w:trPr>
          <w:trHeight w:val="395"/>
        </w:trPr>
        <w:tc>
          <w:tcPr>
            <w:tcW w:w="6516" w:type="dxa"/>
            <w:gridSpan w:val="2"/>
          </w:tcPr>
          <w:p w14:paraId="4B6ACCEB" w14:textId="77777777" w:rsidR="000606EB" w:rsidRPr="007B64AF" w:rsidRDefault="000606EB" w:rsidP="007B64AF">
            <w:pPr>
              <w:pStyle w:val="ListParagraph"/>
              <w:numPr>
                <w:ilvl w:val="0"/>
                <w:numId w:val="3"/>
              </w:numPr>
              <w:spacing w:after="0"/>
              <w:jc w:val="both"/>
              <w:rPr>
                <w:rFonts w:ascii="Arial" w:hAnsi="Arial" w:cs="Arial"/>
              </w:rPr>
            </w:pPr>
          </w:p>
        </w:tc>
        <w:tc>
          <w:tcPr>
            <w:tcW w:w="2836" w:type="dxa"/>
          </w:tcPr>
          <w:p w14:paraId="5B442D0F" w14:textId="146ED4B2" w:rsidR="000606EB" w:rsidRDefault="000606EB" w:rsidP="00B32868">
            <w:pPr>
              <w:spacing w:after="0"/>
              <w:jc w:val="both"/>
              <w:rPr>
                <w:rFonts w:ascii="Arial" w:hAnsi="Arial" w:cs="Arial"/>
              </w:rPr>
            </w:pPr>
            <w:r>
              <w:rPr>
                <w:rFonts w:ascii="Arial" w:hAnsi="Arial" w:cs="Arial"/>
              </w:rPr>
              <w:t>€</w:t>
            </w:r>
          </w:p>
        </w:tc>
      </w:tr>
      <w:tr w:rsidR="000606EB" w:rsidRPr="006C2A7C" w14:paraId="55AC430B" w14:textId="77777777" w:rsidTr="008F6A10">
        <w:trPr>
          <w:trHeight w:val="395"/>
        </w:trPr>
        <w:tc>
          <w:tcPr>
            <w:tcW w:w="6516" w:type="dxa"/>
            <w:gridSpan w:val="2"/>
          </w:tcPr>
          <w:p w14:paraId="407A167E" w14:textId="77777777" w:rsidR="000606EB" w:rsidRPr="007B64AF" w:rsidRDefault="000606EB" w:rsidP="007B64AF">
            <w:pPr>
              <w:pStyle w:val="ListParagraph"/>
              <w:numPr>
                <w:ilvl w:val="0"/>
                <w:numId w:val="3"/>
              </w:numPr>
              <w:spacing w:after="0"/>
              <w:jc w:val="both"/>
              <w:rPr>
                <w:rFonts w:ascii="Arial" w:hAnsi="Arial" w:cs="Arial"/>
              </w:rPr>
            </w:pPr>
          </w:p>
        </w:tc>
        <w:tc>
          <w:tcPr>
            <w:tcW w:w="2836" w:type="dxa"/>
          </w:tcPr>
          <w:p w14:paraId="26BDAD40" w14:textId="30118548" w:rsidR="000606EB" w:rsidRDefault="000606EB" w:rsidP="00B32868">
            <w:pPr>
              <w:spacing w:after="0"/>
              <w:jc w:val="both"/>
              <w:rPr>
                <w:rFonts w:ascii="Arial" w:hAnsi="Arial" w:cs="Arial"/>
              </w:rPr>
            </w:pPr>
            <w:r>
              <w:rPr>
                <w:rFonts w:ascii="Arial" w:hAnsi="Arial" w:cs="Arial"/>
              </w:rPr>
              <w:t>€</w:t>
            </w:r>
          </w:p>
        </w:tc>
      </w:tr>
      <w:tr w:rsidR="000606EB" w:rsidRPr="006C2A7C" w14:paraId="0B5C32FE" w14:textId="77777777" w:rsidTr="008F6A10">
        <w:trPr>
          <w:trHeight w:val="395"/>
        </w:trPr>
        <w:tc>
          <w:tcPr>
            <w:tcW w:w="6516" w:type="dxa"/>
            <w:gridSpan w:val="2"/>
          </w:tcPr>
          <w:p w14:paraId="4C94F22F" w14:textId="77777777" w:rsidR="000606EB" w:rsidRPr="007B64AF" w:rsidRDefault="000606EB" w:rsidP="007B64AF">
            <w:pPr>
              <w:pStyle w:val="ListParagraph"/>
              <w:numPr>
                <w:ilvl w:val="0"/>
                <w:numId w:val="3"/>
              </w:numPr>
              <w:spacing w:after="0"/>
              <w:jc w:val="both"/>
              <w:rPr>
                <w:rFonts w:ascii="Arial" w:hAnsi="Arial" w:cs="Arial"/>
              </w:rPr>
            </w:pPr>
          </w:p>
        </w:tc>
        <w:tc>
          <w:tcPr>
            <w:tcW w:w="2836" w:type="dxa"/>
          </w:tcPr>
          <w:p w14:paraId="091BD237" w14:textId="2B32EA82" w:rsidR="000606EB" w:rsidRDefault="000606EB" w:rsidP="00B32868">
            <w:pPr>
              <w:spacing w:after="0"/>
              <w:jc w:val="both"/>
              <w:rPr>
                <w:rFonts w:ascii="Arial" w:hAnsi="Arial" w:cs="Arial"/>
              </w:rPr>
            </w:pPr>
            <w:r>
              <w:rPr>
                <w:rFonts w:ascii="Arial" w:hAnsi="Arial" w:cs="Arial"/>
              </w:rPr>
              <w:t>€</w:t>
            </w:r>
          </w:p>
        </w:tc>
      </w:tr>
      <w:tr w:rsidR="000606EB" w:rsidRPr="008B75CA" w14:paraId="43CD073C" w14:textId="77777777" w:rsidTr="008F6A10">
        <w:trPr>
          <w:trHeight w:val="734"/>
        </w:trPr>
        <w:tc>
          <w:tcPr>
            <w:tcW w:w="4248" w:type="dxa"/>
          </w:tcPr>
          <w:p w14:paraId="10E397F5" w14:textId="77777777" w:rsidR="000606EB" w:rsidRPr="008B75CA" w:rsidRDefault="000606EB" w:rsidP="002B4C62">
            <w:pPr>
              <w:spacing w:after="0"/>
              <w:rPr>
                <w:rFonts w:ascii="Arial" w:hAnsi="Arial" w:cs="Arial"/>
                <w:b/>
              </w:rPr>
            </w:pPr>
            <w:r w:rsidRPr="008B75CA">
              <w:rPr>
                <w:rFonts w:ascii="Arial" w:hAnsi="Arial" w:cs="Arial"/>
                <w:b/>
              </w:rPr>
              <w:t xml:space="preserve">Professional fees: </w:t>
            </w:r>
          </w:p>
          <w:p w14:paraId="06494722" w14:textId="4A5607FA" w:rsidR="000606EB" w:rsidRPr="007B64AF" w:rsidRDefault="000606EB" w:rsidP="002B4C62">
            <w:pPr>
              <w:spacing w:after="0"/>
              <w:rPr>
                <w:rFonts w:ascii="Arial" w:hAnsi="Arial" w:cs="Arial"/>
                <w:b/>
                <w:sz w:val="20"/>
                <w:szCs w:val="20"/>
              </w:rPr>
            </w:pPr>
            <w:r w:rsidRPr="007B64AF">
              <w:rPr>
                <w:rFonts w:ascii="Arial" w:hAnsi="Arial" w:cs="Arial"/>
                <w:sz w:val="20"/>
                <w:szCs w:val="20"/>
              </w:rPr>
              <w:t xml:space="preserve">(e.g. architectural, engineering, survey </w:t>
            </w:r>
            <w:r w:rsidR="004B0552" w:rsidRPr="007B64AF">
              <w:rPr>
                <w:rFonts w:ascii="Arial" w:hAnsi="Arial" w:cs="Arial"/>
                <w:sz w:val="20"/>
                <w:szCs w:val="20"/>
              </w:rPr>
              <w:t xml:space="preserve">costs) </w:t>
            </w:r>
            <w:r w:rsidR="004B0552">
              <w:rPr>
                <w:rFonts w:ascii="Arial" w:hAnsi="Arial" w:cs="Arial"/>
                <w:sz w:val="20"/>
                <w:szCs w:val="20"/>
              </w:rPr>
              <w:t xml:space="preserve"> </w:t>
            </w:r>
            <w:r w:rsidR="00DB4E33">
              <w:rPr>
                <w:rFonts w:ascii="Arial" w:hAnsi="Arial" w:cs="Arial"/>
                <w:sz w:val="20"/>
                <w:szCs w:val="20"/>
              </w:rPr>
              <w:t xml:space="preserve">                </w:t>
            </w:r>
          </w:p>
        </w:tc>
        <w:tc>
          <w:tcPr>
            <w:tcW w:w="2268" w:type="dxa"/>
          </w:tcPr>
          <w:p w14:paraId="6631D376" w14:textId="77777777" w:rsidR="000606EB" w:rsidRDefault="000606EB">
            <w:pPr>
              <w:spacing w:after="0" w:line="240" w:lineRule="auto"/>
              <w:rPr>
                <w:rFonts w:ascii="Arial" w:hAnsi="Arial" w:cs="Arial"/>
                <w:b/>
                <w:sz w:val="20"/>
                <w:szCs w:val="20"/>
              </w:rPr>
            </w:pPr>
          </w:p>
          <w:p w14:paraId="18771EF3" w14:textId="3B0CDF2D" w:rsidR="000606EB" w:rsidRPr="00B71826" w:rsidRDefault="000606EB" w:rsidP="000606EB">
            <w:pPr>
              <w:spacing w:after="0"/>
              <w:jc w:val="both"/>
              <w:rPr>
                <w:rFonts w:ascii="Arial" w:hAnsi="Arial" w:cs="Arial"/>
                <w:b/>
              </w:rPr>
            </w:pPr>
            <w:r w:rsidRPr="00B71826">
              <w:rPr>
                <w:rFonts w:ascii="Arial" w:hAnsi="Arial" w:cs="Arial"/>
                <w:b/>
              </w:rPr>
              <w:t>% of overall project</w:t>
            </w:r>
            <w:r w:rsidR="00DB4E33">
              <w:rPr>
                <w:rFonts w:ascii="Arial" w:hAnsi="Arial" w:cs="Arial"/>
                <w:b/>
              </w:rPr>
              <w:t xml:space="preserve"> (       %)</w:t>
            </w:r>
          </w:p>
          <w:p w14:paraId="2502A681" w14:textId="704170D1" w:rsidR="000606EB" w:rsidRPr="007B64AF" w:rsidRDefault="000606EB" w:rsidP="000606EB">
            <w:pPr>
              <w:spacing w:after="0"/>
              <w:rPr>
                <w:rFonts w:ascii="Arial" w:hAnsi="Arial" w:cs="Arial"/>
                <w:b/>
                <w:sz w:val="20"/>
                <w:szCs w:val="20"/>
              </w:rPr>
            </w:pPr>
            <w:r>
              <w:rPr>
                <w:rFonts w:ascii="Arial" w:hAnsi="Arial" w:cs="Arial"/>
              </w:rPr>
              <w:t xml:space="preserve">            </w:t>
            </w:r>
          </w:p>
        </w:tc>
        <w:tc>
          <w:tcPr>
            <w:tcW w:w="2836" w:type="dxa"/>
            <w:tcBorders>
              <w:bottom w:val="thickThinLargeGap" w:sz="24" w:space="0" w:color="auto"/>
            </w:tcBorders>
          </w:tcPr>
          <w:p w14:paraId="5BCB178D" w14:textId="77777777" w:rsidR="000606EB" w:rsidRPr="008B75CA" w:rsidRDefault="000606EB" w:rsidP="002B4C62">
            <w:pPr>
              <w:spacing w:after="0"/>
              <w:jc w:val="both"/>
              <w:rPr>
                <w:rFonts w:ascii="Arial" w:hAnsi="Arial" w:cs="Arial"/>
              </w:rPr>
            </w:pPr>
            <w:r w:rsidRPr="008B75CA">
              <w:rPr>
                <w:rFonts w:ascii="Arial" w:hAnsi="Arial" w:cs="Arial"/>
              </w:rPr>
              <w:t>€</w:t>
            </w:r>
          </w:p>
          <w:p w14:paraId="04D39378" w14:textId="4BB0FFFA" w:rsidR="000606EB" w:rsidRPr="008B75CA" w:rsidRDefault="000606EB" w:rsidP="002B4C62">
            <w:pPr>
              <w:spacing w:after="0"/>
              <w:jc w:val="both"/>
              <w:rPr>
                <w:rFonts w:ascii="Arial" w:hAnsi="Arial" w:cs="Arial"/>
              </w:rPr>
            </w:pPr>
          </w:p>
        </w:tc>
      </w:tr>
      <w:tr w:rsidR="006778CB" w:rsidRPr="006C2A7C" w14:paraId="4A50162D" w14:textId="77777777" w:rsidTr="008F6A10">
        <w:trPr>
          <w:trHeight w:val="414"/>
        </w:trPr>
        <w:tc>
          <w:tcPr>
            <w:tcW w:w="6516" w:type="dxa"/>
            <w:gridSpan w:val="2"/>
          </w:tcPr>
          <w:p w14:paraId="1FD6E757" w14:textId="77777777" w:rsidR="006778CB" w:rsidRPr="006C2A7C" w:rsidRDefault="006778CB" w:rsidP="006C2A7C">
            <w:pPr>
              <w:spacing w:after="0"/>
              <w:jc w:val="both"/>
              <w:rPr>
                <w:rFonts w:ascii="Arial" w:hAnsi="Arial" w:cs="Arial"/>
                <w:b/>
              </w:rPr>
            </w:pPr>
            <w:r w:rsidRPr="006C2A7C">
              <w:rPr>
                <w:rFonts w:ascii="Arial" w:hAnsi="Arial" w:cs="Arial"/>
                <w:b/>
              </w:rPr>
              <w:t>Total Cost</w:t>
            </w:r>
          </w:p>
        </w:tc>
        <w:tc>
          <w:tcPr>
            <w:tcW w:w="2836" w:type="dxa"/>
            <w:tcBorders>
              <w:top w:val="thickThinLargeGap" w:sz="24" w:space="0" w:color="auto"/>
              <w:bottom w:val="thickThinLargeGap" w:sz="24" w:space="0" w:color="auto"/>
            </w:tcBorders>
          </w:tcPr>
          <w:p w14:paraId="1275BFE9" w14:textId="77777777" w:rsidR="006778CB" w:rsidRPr="006C2A7C" w:rsidRDefault="006778CB" w:rsidP="006C2A7C">
            <w:pPr>
              <w:spacing w:after="0"/>
              <w:jc w:val="both"/>
              <w:rPr>
                <w:rFonts w:ascii="Arial" w:hAnsi="Arial" w:cs="Arial"/>
              </w:rPr>
            </w:pPr>
            <w:r w:rsidRPr="006C2A7C">
              <w:rPr>
                <w:rFonts w:ascii="Arial" w:hAnsi="Arial" w:cs="Arial"/>
              </w:rPr>
              <w:t>€</w:t>
            </w:r>
          </w:p>
        </w:tc>
      </w:tr>
      <w:tr w:rsidR="006778CB" w:rsidRPr="006C2A7C" w14:paraId="611E0731" w14:textId="77777777" w:rsidTr="008F6A10">
        <w:trPr>
          <w:trHeight w:val="1004"/>
        </w:trPr>
        <w:tc>
          <w:tcPr>
            <w:tcW w:w="6516" w:type="dxa"/>
            <w:gridSpan w:val="2"/>
          </w:tcPr>
          <w:p w14:paraId="7DF23846" w14:textId="5982876E" w:rsidR="0084221C" w:rsidRDefault="006778CB" w:rsidP="006C2A7C">
            <w:pPr>
              <w:spacing w:after="0"/>
              <w:jc w:val="both"/>
              <w:rPr>
                <w:rFonts w:ascii="Arial" w:hAnsi="Arial" w:cs="Arial"/>
                <w:sz w:val="18"/>
                <w:szCs w:val="18"/>
              </w:rPr>
            </w:pPr>
            <w:r w:rsidRPr="006C2A7C">
              <w:rPr>
                <w:rFonts w:ascii="Arial" w:hAnsi="Arial" w:cs="Arial"/>
                <w:b/>
              </w:rPr>
              <w:t xml:space="preserve">Funding amount sought: </w:t>
            </w:r>
          </w:p>
          <w:p w14:paraId="49EE8255" w14:textId="7355B939" w:rsidR="006778CB" w:rsidRPr="006C2A7C" w:rsidRDefault="006778CB">
            <w:pPr>
              <w:spacing w:after="0"/>
              <w:jc w:val="both"/>
              <w:rPr>
                <w:rFonts w:ascii="Arial" w:hAnsi="Arial" w:cs="Arial"/>
                <w:b/>
              </w:rPr>
            </w:pPr>
          </w:p>
        </w:tc>
        <w:tc>
          <w:tcPr>
            <w:tcW w:w="2836" w:type="dxa"/>
          </w:tcPr>
          <w:p w14:paraId="5E0AD86F" w14:textId="77777777" w:rsidR="006778CB" w:rsidRPr="006C2A7C" w:rsidRDefault="006778CB" w:rsidP="006C2A7C">
            <w:pPr>
              <w:spacing w:after="0"/>
              <w:jc w:val="both"/>
              <w:rPr>
                <w:rFonts w:ascii="Arial" w:hAnsi="Arial" w:cs="Arial"/>
              </w:rPr>
            </w:pPr>
            <w:r w:rsidRPr="006C2A7C">
              <w:rPr>
                <w:rFonts w:ascii="Arial" w:hAnsi="Arial" w:cs="Arial"/>
              </w:rPr>
              <w:t>€</w:t>
            </w:r>
          </w:p>
        </w:tc>
      </w:tr>
      <w:tr w:rsidR="006778CB" w:rsidRPr="006C2A7C" w14:paraId="14DB3AB7" w14:textId="77777777" w:rsidTr="008F6A10">
        <w:trPr>
          <w:trHeight w:val="1256"/>
        </w:trPr>
        <w:tc>
          <w:tcPr>
            <w:tcW w:w="6516" w:type="dxa"/>
            <w:gridSpan w:val="2"/>
          </w:tcPr>
          <w:p w14:paraId="5806E014" w14:textId="77777777" w:rsidR="006778CB" w:rsidRPr="006C2A7C" w:rsidRDefault="006778CB" w:rsidP="006C2A7C">
            <w:pPr>
              <w:spacing w:after="0"/>
              <w:jc w:val="both"/>
              <w:rPr>
                <w:rFonts w:ascii="Arial" w:hAnsi="Arial" w:cs="Arial"/>
                <w:b/>
              </w:rPr>
            </w:pPr>
            <w:r w:rsidRPr="006C2A7C">
              <w:rPr>
                <w:rFonts w:ascii="Arial" w:hAnsi="Arial" w:cs="Arial"/>
                <w:b/>
              </w:rPr>
              <w:t xml:space="preserve">Match Funding: </w:t>
            </w:r>
          </w:p>
          <w:p w14:paraId="1ACF5415" w14:textId="54078A0B" w:rsidR="006778CB" w:rsidRPr="007B64AF" w:rsidRDefault="006778CB" w:rsidP="006C2A7C">
            <w:pPr>
              <w:spacing w:after="0"/>
              <w:jc w:val="both"/>
              <w:rPr>
                <w:rFonts w:ascii="Arial" w:hAnsi="Arial" w:cs="Arial"/>
                <w:sz w:val="18"/>
                <w:szCs w:val="18"/>
              </w:rPr>
            </w:pPr>
            <w:r w:rsidRPr="007B64AF">
              <w:rPr>
                <w:rFonts w:ascii="Arial" w:hAnsi="Arial" w:cs="Arial"/>
                <w:sz w:val="18"/>
                <w:szCs w:val="18"/>
              </w:rPr>
              <w:t>(</w:t>
            </w:r>
            <w:r w:rsidR="0041324E">
              <w:rPr>
                <w:rFonts w:ascii="Arial" w:hAnsi="Arial" w:cs="Arial"/>
                <w:sz w:val="18"/>
                <w:szCs w:val="18"/>
              </w:rPr>
              <w:t>If applicable</w:t>
            </w:r>
            <w:r w:rsidRPr="007B64AF">
              <w:rPr>
                <w:rFonts w:ascii="Arial" w:hAnsi="Arial" w:cs="Arial"/>
                <w:sz w:val="18"/>
                <w:szCs w:val="18"/>
              </w:rPr>
              <w:t>)</w:t>
            </w:r>
          </w:p>
        </w:tc>
        <w:tc>
          <w:tcPr>
            <w:tcW w:w="2836" w:type="dxa"/>
          </w:tcPr>
          <w:p w14:paraId="1ED963ED" w14:textId="77777777" w:rsidR="006778CB" w:rsidRPr="006C2A7C" w:rsidRDefault="006778CB" w:rsidP="006C2A7C">
            <w:pPr>
              <w:spacing w:after="0"/>
              <w:jc w:val="both"/>
              <w:rPr>
                <w:rFonts w:ascii="Arial" w:hAnsi="Arial" w:cs="Arial"/>
              </w:rPr>
            </w:pPr>
            <w:r w:rsidRPr="006C2A7C">
              <w:rPr>
                <w:rFonts w:ascii="Arial" w:hAnsi="Arial" w:cs="Arial"/>
              </w:rPr>
              <w:t>€</w:t>
            </w:r>
          </w:p>
        </w:tc>
      </w:tr>
      <w:tr w:rsidR="00204601" w:rsidRPr="006C2A7C" w14:paraId="4EB06EDA" w14:textId="77777777" w:rsidTr="008F6A10">
        <w:trPr>
          <w:trHeight w:val="1791"/>
        </w:trPr>
        <w:tc>
          <w:tcPr>
            <w:tcW w:w="6516" w:type="dxa"/>
            <w:gridSpan w:val="2"/>
          </w:tcPr>
          <w:p w14:paraId="4291679B" w14:textId="77777777" w:rsidR="00DB4E33" w:rsidRDefault="00112E6D" w:rsidP="00BD7D36">
            <w:pPr>
              <w:spacing w:after="0"/>
              <w:rPr>
                <w:rFonts w:ascii="Arial" w:hAnsi="Arial" w:cs="Arial"/>
                <w:b/>
              </w:rPr>
            </w:pPr>
            <w:r w:rsidRPr="00CB4BDF">
              <w:rPr>
                <w:rFonts w:ascii="Arial" w:hAnsi="Arial" w:cs="Arial"/>
                <w:b/>
              </w:rPr>
              <w:t>Source</w:t>
            </w:r>
            <w:r w:rsidR="0084221C">
              <w:rPr>
                <w:rFonts w:ascii="Arial" w:hAnsi="Arial" w:cs="Arial"/>
                <w:b/>
              </w:rPr>
              <w:t>(s)</w:t>
            </w:r>
            <w:r w:rsidRPr="00CB4BDF">
              <w:rPr>
                <w:rFonts w:ascii="Arial" w:hAnsi="Arial" w:cs="Arial"/>
                <w:b/>
              </w:rPr>
              <w:t xml:space="preserve"> of Match Funding</w:t>
            </w:r>
            <w:r w:rsidR="0084221C">
              <w:rPr>
                <w:rFonts w:ascii="Arial" w:hAnsi="Arial" w:cs="Arial"/>
                <w:b/>
              </w:rPr>
              <w:t xml:space="preserve">: </w:t>
            </w:r>
          </w:p>
          <w:p w14:paraId="05C089CD" w14:textId="33CA4F6C" w:rsidR="00204601" w:rsidRPr="006C2A7C" w:rsidRDefault="00204601" w:rsidP="00BD7D36">
            <w:pPr>
              <w:spacing w:after="0"/>
              <w:rPr>
                <w:rFonts w:ascii="Arial" w:hAnsi="Arial" w:cs="Arial"/>
                <w:b/>
              </w:rPr>
            </w:pPr>
          </w:p>
        </w:tc>
        <w:tc>
          <w:tcPr>
            <w:tcW w:w="2836" w:type="dxa"/>
          </w:tcPr>
          <w:p w14:paraId="467341CF" w14:textId="77777777" w:rsidR="00204601" w:rsidRPr="006C2A7C" w:rsidRDefault="00204601" w:rsidP="006C2A7C">
            <w:pPr>
              <w:spacing w:after="0"/>
              <w:jc w:val="both"/>
              <w:rPr>
                <w:rFonts w:ascii="Arial" w:hAnsi="Arial" w:cs="Arial"/>
              </w:rPr>
            </w:pPr>
          </w:p>
        </w:tc>
      </w:tr>
    </w:tbl>
    <w:p w14:paraId="2E8842D8" w14:textId="77777777" w:rsidR="006C7A7B" w:rsidRDefault="006C7A7B" w:rsidP="006C2A7C">
      <w:pPr>
        <w:jc w:val="both"/>
        <w:rPr>
          <w:rFonts w:ascii="Arial" w:hAnsi="Arial" w:cs="Arial"/>
          <w:b/>
          <w:bCs/>
        </w:rPr>
      </w:pPr>
    </w:p>
    <w:p w14:paraId="11A51059" w14:textId="1790F15D" w:rsidR="00E05FE7" w:rsidRPr="006C7A7B" w:rsidRDefault="00E05FE7" w:rsidP="006C2A7C">
      <w:pPr>
        <w:jc w:val="both"/>
        <w:rPr>
          <w:rFonts w:ascii="Arial" w:hAnsi="Arial" w:cs="Arial"/>
          <w:b/>
          <w:bCs/>
          <w:color w:val="FF0000"/>
        </w:rPr>
      </w:pPr>
      <w:r w:rsidRPr="006C7A7B">
        <w:rPr>
          <w:rFonts w:ascii="Arial" w:hAnsi="Arial" w:cs="Arial"/>
          <w:b/>
          <w:bCs/>
          <w:color w:val="FF0000"/>
        </w:rPr>
        <w:t>Please provide as much details as possible about how you arrived at these costs – where you have received quotes from contractors please attach to your application. This will help strengthen your application and ensure accurate costs have been obtained.</w:t>
      </w:r>
    </w:p>
    <w:p w14:paraId="720D9045" w14:textId="77777777" w:rsidR="0037071B" w:rsidRDefault="0037071B">
      <w:pPr>
        <w:spacing w:after="0" w:line="240" w:lineRule="auto"/>
        <w:rPr>
          <w:rFonts w:ascii="Arial" w:hAnsi="Arial" w:cs="Arial"/>
          <w:b/>
        </w:rPr>
      </w:pPr>
      <w:r>
        <w:rPr>
          <w:rFonts w:ascii="Arial" w:hAnsi="Arial" w:cs="Arial"/>
          <w:b/>
        </w:rPr>
        <w:br w:type="page"/>
      </w:r>
    </w:p>
    <w:p w14:paraId="3BEE2681" w14:textId="77777777" w:rsidR="0037071B" w:rsidRDefault="0037071B" w:rsidP="00766883">
      <w:pPr>
        <w:spacing w:after="0" w:line="240" w:lineRule="auto"/>
        <w:jc w:val="both"/>
        <w:rPr>
          <w:rFonts w:ascii="Arial" w:hAnsi="Arial" w:cs="Arial"/>
          <w:b/>
        </w:rPr>
      </w:pPr>
    </w:p>
    <w:p w14:paraId="2A1EF7B4" w14:textId="58E96224" w:rsidR="005828FA" w:rsidRDefault="0055075F" w:rsidP="00766883">
      <w:pPr>
        <w:spacing w:after="0" w:line="240" w:lineRule="auto"/>
        <w:jc w:val="center"/>
        <w:rPr>
          <w:rFonts w:ascii="Arial" w:hAnsi="Arial" w:cs="Arial"/>
          <w:b/>
          <w:color w:val="000000" w:themeColor="text1"/>
          <w:sz w:val="32"/>
          <w:szCs w:val="32"/>
        </w:rPr>
      </w:pPr>
      <w:r w:rsidRPr="00766883">
        <w:rPr>
          <w:rFonts w:ascii="Arial" w:hAnsi="Arial" w:cs="Arial"/>
          <w:b/>
          <w:color w:val="000000" w:themeColor="text1"/>
          <w:sz w:val="32"/>
          <w:szCs w:val="32"/>
        </w:rPr>
        <w:t>APPLICANT DECLARATION</w:t>
      </w:r>
    </w:p>
    <w:p w14:paraId="0C66E44F" w14:textId="77777777" w:rsidR="00766883" w:rsidRPr="00766883" w:rsidRDefault="00766883" w:rsidP="00766883">
      <w:pPr>
        <w:spacing w:after="0" w:line="240" w:lineRule="auto"/>
        <w:jc w:val="center"/>
        <w:rPr>
          <w:rFonts w:ascii="Arial" w:hAnsi="Arial" w:cs="Arial"/>
          <w:b/>
          <w:color w:val="000000" w:themeColor="text1"/>
          <w:sz w:val="32"/>
          <w:szCs w:val="32"/>
        </w:rPr>
      </w:pPr>
    </w:p>
    <w:p w14:paraId="41973698" w14:textId="77777777" w:rsidR="006C7A7B" w:rsidRDefault="006C7A7B" w:rsidP="006C7A7B">
      <w:pPr>
        <w:ind w:left="100"/>
        <w:jc w:val="both"/>
        <w:rPr>
          <w:rFonts w:ascii="Arial"/>
          <w:b/>
        </w:rPr>
      </w:pPr>
      <w:r>
        <w:rPr>
          <w:rFonts w:ascii="Arial"/>
          <w:b/>
        </w:rPr>
        <w:t>Declaration</w:t>
      </w:r>
      <w:r>
        <w:rPr>
          <w:rFonts w:ascii="Arial"/>
          <w:b/>
          <w:spacing w:val="-4"/>
        </w:rPr>
        <w:t xml:space="preserve"> </w:t>
      </w:r>
      <w:r>
        <w:rPr>
          <w:rFonts w:ascii="Arial"/>
          <w:b/>
        </w:rPr>
        <w:t>by</w:t>
      </w:r>
      <w:r>
        <w:rPr>
          <w:rFonts w:ascii="Arial"/>
          <w:b/>
          <w:spacing w:val="-9"/>
        </w:rPr>
        <w:t xml:space="preserve"> </w:t>
      </w:r>
      <w:r>
        <w:rPr>
          <w:rFonts w:ascii="Arial"/>
          <w:b/>
        </w:rPr>
        <w:t>Lead</w:t>
      </w:r>
      <w:r>
        <w:rPr>
          <w:rFonts w:ascii="Arial"/>
          <w:b/>
          <w:spacing w:val="-1"/>
        </w:rPr>
        <w:t xml:space="preserve"> </w:t>
      </w:r>
      <w:r>
        <w:rPr>
          <w:rFonts w:ascii="Arial"/>
          <w:b/>
          <w:spacing w:val="-2"/>
        </w:rPr>
        <w:t>Applicant</w:t>
      </w:r>
    </w:p>
    <w:p w14:paraId="61163A69" w14:textId="77777777" w:rsidR="006C7A7B" w:rsidRDefault="006C7A7B" w:rsidP="006C7A7B">
      <w:pPr>
        <w:pStyle w:val="BodyText"/>
        <w:spacing w:before="1"/>
        <w:rPr>
          <w:rFonts w:ascii="Arial"/>
          <w:b/>
          <w:sz w:val="22"/>
        </w:rPr>
      </w:pPr>
    </w:p>
    <w:p w14:paraId="2CCBBC24" w14:textId="4E98D748" w:rsidR="006C7A7B" w:rsidRDefault="006C7A7B" w:rsidP="006C7A7B">
      <w:pPr>
        <w:spacing w:line="360" w:lineRule="auto"/>
        <w:ind w:left="100" w:right="160"/>
        <w:jc w:val="both"/>
        <w:rPr>
          <w:rFonts w:ascii="Arial"/>
        </w:rPr>
      </w:pPr>
      <w:r>
        <w:rPr>
          <w:rFonts w:ascii="Arial"/>
        </w:rPr>
        <w:t xml:space="preserve">This declaration must be signed by an </w:t>
      </w:r>
      <w:r w:rsidRPr="00265702">
        <w:rPr>
          <w:rFonts w:ascii="Arial"/>
          <w:lang w:val="en-GB"/>
        </w:rPr>
        <w:t>authorised</w:t>
      </w:r>
      <w:r>
        <w:rPr>
          <w:rFonts w:ascii="Arial"/>
        </w:rPr>
        <w:t xml:space="preserve"> </w:t>
      </w:r>
      <w:r w:rsidR="00030176">
        <w:rPr>
          <w:rFonts w:ascii="Arial"/>
        </w:rPr>
        <w:t>person</w:t>
      </w:r>
      <w:r>
        <w:rPr>
          <w:rFonts w:ascii="Arial"/>
        </w:rPr>
        <w:t xml:space="preserve"> within the lead applicant</w:t>
      </w:r>
      <w:r w:rsidRPr="00265702">
        <w:rPr>
          <w:rFonts w:ascii="Arial"/>
          <w:lang w:val="en-GB"/>
        </w:rPr>
        <w:t xml:space="preserve"> organisation</w:t>
      </w:r>
      <w:r>
        <w:rPr>
          <w:rFonts w:ascii="Arial"/>
        </w:rPr>
        <w:t>.</w:t>
      </w:r>
    </w:p>
    <w:p w14:paraId="1EFD7D6F" w14:textId="77777777" w:rsidR="006C7A7B" w:rsidRDefault="006C7A7B" w:rsidP="006C7A7B">
      <w:pPr>
        <w:spacing w:before="79" w:line="360" w:lineRule="auto"/>
        <w:ind w:left="100"/>
        <w:rPr>
          <w:rFonts w:ascii="Arial" w:hAnsi="Arial"/>
        </w:rPr>
      </w:pPr>
      <w:r>
        <w:rPr>
          <w:rFonts w:ascii="Arial" w:hAnsi="Arial"/>
        </w:rPr>
        <w:t>I</w:t>
      </w:r>
      <w:r>
        <w:rPr>
          <w:rFonts w:ascii="Arial" w:hAnsi="Arial"/>
          <w:spacing w:val="33"/>
        </w:rPr>
        <w:t xml:space="preserve"> </w:t>
      </w:r>
      <w:r>
        <w:rPr>
          <w:rFonts w:ascii="Arial" w:hAnsi="Arial"/>
        </w:rPr>
        <w:t>confirm</w:t>
      </w:r>
      <w:r>
        <w:rPr>
          <w:rFonts w:ascii="Arial" w:hAnsi="Arial"/>
          <w:spacing w:val="33"/>
        </w:rPr>
        <w:t xml:space="preserve"> </w:t>
      </w:r>
      <w:r>
        <w:rPr>
          <w:rFonts w:ascii="Arial" w:hAnsi="Arial"/>
        </w:rPr>
        <w:t>that</w:t>
      </w:r>
      <w:r>
        <w:rPr>
          <w:rFonts w:ascii="Arial" w:hAnsi="Arial"/>
          <w:spacing w:val="33"/>
        </w:rPr>
        <w:t xml:space="preserve"> </w:t>
      </w:r>
      <w:r>
        <w:rPr>
          <w:rFonts w:ascii="Arial" w:hAnsi="Arial"/>
        </w:rPr>
        <w:t>I</w:t>
      </w:r>
      <w:r>
        <w:rPr>
          <w:rFonts w:ascii="Arial" w:hAnsi="Arial"/>
          <w:spacing w:val="33"/>
        </w:rPr>
        <w:t xml:space="preserve"> </w:t>
      </w:r>
      <w:r>
        <w:rPr>
          <w:rFonts w:ascii="Arial" w:hAnsi="Arial"/>
        </w:rPr>
        <w:t>have</w:t>
      </w:r>
      <w:r>
        <w:rPr>
          <w:rFonts w:ascii="Arial" w:hAnsi="Arial"/>
          <w:spacing w:val="32"/>
        </w:rPr>
        <w:t xml:space="preserve"> </w:t>
      </w:r>
      <w:r>
        <w:rPr>
          <w:rFonts w:ascii="Arial" w:hAnsi="Arial"/>
        </w:rPr>
        <w:t>read</w:t>
      </w:r>
      <w:r>
        <w:rPr>
          <w:rFonts w:ascii="Arial" w:hAnsi="Arial"/>
          <w:spacing w:val="34"/>
        </w:rPr>
        <w:t xml:space="preserve"> </w:t>
      </w:r>
      <w:r>
        <w:rPr>
          <w:rFonts w:ascii="Arial" w:hAnsi="Arial"/>
        </w:rPr>
        <w:t>and</w:t>
      </w:r>
      <w:r>
        <w:rPr>
          <w:rFonts w:ascii="Arial" w:hAnsi="Arial"/>
          <w:spacing w:val="32"/>
        </w:rPr>
        <w:t xml:space="preserve"> </w:t>
      </w:r>
      <w:r>
        <w:rPr>
          <w:rFonts w:ascii="Arial" w:hAnsi="Arial"/>
        </w:rPr>
        <w:t>understood</w:t>
      </w:r>
      <w:r>
        <w:rPr>
          <w:rFonts w:ascii="Arial" w:hAnsi="Arial"/>
          <w:spacing w:val="29"/>
        </w:rPr>
        <w:t xml:space="preserve"> </w:t>
      </w:r>
      <w:r>
        <w:rPr>
          <w:rFonts w:ascii="Arial" w:hAnsi="Arial"/>
        </w:rPr>
        <w:t>this</w:t>
      </w:r>
      <w:r>
        <w:rPr>
          <w:rFonts w:ascii="Arial" w:hAnsi="Arial"/>
          <w:spacing w:val="32"/>
        </w:rPr>
        <w:t xml:space="preserve"> </w:t>
      </w:r>
      <w:r>
        <w:rPr>
          <w:rFonts w:ascii="Arial" w:hAnsi="Arial"/>
        </w:rPr>
        <w:t>document</w:t>
      </w:r>
      <w:r>
        <w:rPr>
          <w:rFonts w:ascii="Arial" w:hAnsi="Arial"/>
          <w:spacing w:val="33"/>
        </w:rPr>
        <w:t xml:space="preserve"> </w:t>
      </w:r>
      <w:r>
        <w:rPr>
          <w:rFonts w:ascii="Arial" w:hAnsi="Arial"/>
        </w:rPr>
        <w:t>and</w:t>
      </w:r>
      <w:r>
        <w:rPr>
          <w:rFonts w:ascii="Arial" w:hAnsi="Arial"/>
          <w:spacing w:val="32"/>
        </w:rPr>
        <w:t xml:space="preserve"> </w:t>
      </w:r>
      <w:r>
        <w:rPr>
          <w:rFonts w:ascii="Arial" w:hAnsi="Arial"/>
        </w:rPr>
        <w:t>declare</w:t>
      </w:r>
      <w:r>
        <w:rPr>
          <w:rFonts w:ascii="Arial" w:hAnsi="Arial"/>
          <w:spacing w:val="32"/>
        </w:rPr>
        <w:t xml:space="preserve"> </w:t>
      </w:r>
      <w:r>
        <w:rPr>
          <w:rFonts w:ascii="Arial" w:hAnsi="Arial"/>
        </w:rPr>
        <w:t>that</w:t>
      </w:r>
      <w:r>
        <w:rPr>
          <w:rFonts w:ascii="Arial" w:hAnsi="Arial"/>
          <w:spacing w:val="33"/>
        </w:rPr>
        <w:t xml:space="preserve"> </w:t>
      </w:r>
      <w:r>
        <w:rPr>
          <w:rFonts w:ascii="Arial" w:hAnsi="Arial"/>
        </w:rPr>
        <w:t>the</w:t>
      </w:r>
      <w:r>
        <w:rPr>
          <w:rFonts w:ascii="Arial" w:hAnsi="Arial"/>
          <w:spacing w:val="31"/>
        </w:rPr>
        <w:t xml:space="preserve"> </w:t>
      </w:r>
      <w:r>
        <w:rPr>
          <w:rFonts w:ascii="Arial" w:hAnsi="Arial"/>
        </w:rPr>
        <w:t>particulars supplied in this funding proposal are true and correct and that –</w:t>
      </w:r>
    </w:p>
    <w:p w14:paraId="7DC1C251" w14:textId="77777777" w:rsidR="006C7A7B" w:rsidRDefault="006C7A7B" w:rsidP="006C7A7B">
      <w:pPr>
        <w:pStyle w:val="ListParagraph"/>
        <w:widowControl w:val="0"/>
        <w:numPr>
          <w:ilvl w:val="0"/>
          <w:numId w:val="13"/>
        </w:numPr>
        <w:tabs>
          <w:tab w:val="left" w:pos="820"/>
          <w:tab w:val="left" w:pos="821"/>
        </w:tabs>
        <w:autoSpaceDE w:val="0"/>
        <w:autoSpaceDN w:val="0"/>
        <w:spacing w:after="0" w:line="269" w:lineRule="exact"/>
        <w:ind w:hanging="361"/>
        <w:contextualSpacing w:val="0"/>
        <w:rPr>
          <w:rFonts w:ascii="Arial" w:hAnsi="Arial"/>
        </w:rPr>
      </w:pPr>
      <w:r>
        <w:rPr>
          <w:rFonts w:ascii="Arial" w:hAnsi="Arial"/>
        </w:rPr>
        <w:t>The</w:t>
      </w:r>
      <w:r>
        <w:rPr>
          <w:rFonts w:ascii="Arial" w:hAnsi="Arial"/>
          <w:spacing w:val="-6"/>
        </w:rPr>
        <w:t xml:space="preserve"> </w:t>
      </w:r>
      <w:r>
        <w:rPr>
          <w:rFonts w:ascii="Arial" w:hAnsi="Arial"/>
        </w:rPr>
        <w:t>costings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are</w:t>
      </w:r>
      <w:r>
        <w:rPr>
          <w:rFonts w:ascii="Arial" w:hAnsi="Arial"/>
          <w:spacing w:val="-6"/>
        </w:rPr>
        <w:t xml:space="preserve"> </w:t>
      </w:r>
      <w:r>
        <w:rPr>
          <w:rFonts w:ascii="Arial" w:hAnsi="Arial"/>
        </w:rPr>
        <w:t>accurate</w:t>
      </w:r>
      <w:r>
        <w:rPr>
          <w:rFonts w:ascii="Arial" w:hAnsi="Arial"/>
          <w:spacing w:val="-3"/>
        </w:rPr>
        <w:t xml:space="preserve"> </w:t>
      </w:r>
      <w:r>
        <w:rPr>
          <w:rFonts w:ascii="Arial" w:hAnsi="Arial"/>
        </w:rPr>
        <w:t>and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  <w:spacing w:val="-2"/>
        </w:rPr>
        <w:t>reasonable.</w:t>
      </w:r>
    </w:p>
    <w:p w14:paraId="07E06EC8" w14:textId="77777777" w:rsidR="00D077C4" w:rsidRPr="00D077C4" w:rsidRDefault="006C7A7B" w:rsidP="00D077C4">
      <w:pPr>
        <w:pStyle w:val="ListParagraph"/>
        <w:widowControl w:val="0"/>
        <w:numPr>
          <w:ilvl w:val="0"/>
          <w:numId w:val="13"/>
        </w:numPr>
        <w:tabs>
          <w:tab w:val="left" w:pos="820"/>
          <w:tab w:val="left" w:pos="821"/>
        </w:tabs>
        <w:autoSpaceDE w:val="0"/>
        <w:autoSpaceDN w:val="0"/>
        <w:spacing w:before="126" w:after="0" w:line="240" w:lineRule="auto"/>
        <w:ind w:hanging="361"/>
        <w:contextualSpacing w:val="0"/>
        <w:rPr>
          <w:rFonts w:ascii="Arial" w:hAnsi="Arial"/>
        </w:rPr>
      </w:pPr>
      <w:r>
        <w:rPr>
          <w:rFonts w:ascii="Arial" w:hAnsi="Arial"/>
        </w:rPr>
        <w:t>All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necessary</w:t>
      </w:r>
      <w:r>
        <w:rPr>
          <w:rFonts w:ascii="Arial" w:hAnsi="Arial"/>
          <w:spacing w:val="-6"/>
        </w:rPr>
        <w:t xml:space="preserve"> </w:t>
      </w:r>
      <w:r>
        <w:rPr>
          <w:rFonts w:ascii="Arial" w:hAnsi="Arial"/>
        </w:rPr>
        <w:t>permissions</w:t>
      </w:r>
      <w:r>
        <w:rPr>
          <w:rFonts w:ascii="Arial" w:hAnsi="Arial"/>
          <w:spacing w:val="-4"/>
        </w:rPr>
        <w:t xml:space="preserve"> </w:t>
      </w:r>
      <w:r>
        <w:rPr>
          <w:rFonts w:ascii="Arial" w:hAnsi="Arial"/>
        </w:rPr>
        <w:t>are</w:t>
      </w:r>
      <w:r>
        <w:rPr>
          <w:rFonts w:ascii="Arial" w:hAnsi="Arial"/>
          <w:spacing w:val="-6"/>
        </w:rPr>
        <w:t xml:space="preserve"> </w:t>
      </w:r>
      <w:r>
        <w:rPr>
          <w:rFonts w:ascii="Arial" w:hAnsi="Arial"/>
        </w:rPr>
        <w:t>in</w:t>
      </w:r>
      <w:r>
        <w:rPr>
          <w:rFonts w:ascii="Arial" w:hAnsi="Arial"/>
          <w:spacing w:val="-4"/>
        </w:rPr>
        <w:t xml:space="preserve"> </w:t>
      </w:r>
      <w:r>
        <w:rPr>
          <w:rFonts w:ascii="Arial" w:hAnsi="Arial"/>
        </w:rPr>
        <w:t>place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e.g.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planning</w:t>
      </w:r>
      <w:r>
        <w:rPr>
          <w:rFonts w:ascii="Arial" w:hAnsi="Arial"/>
          <w:spacing w:val="-4"/>
        </w:rPr>
        <w:t xml:space="preserve"> </w:t>
      </w:r>
      <w:r>
        <w:rPr>
          <w:rFonts w:ascii="Arial" w:hAnsi="Arial"/>
        </w:rPr>
        <w:t>consent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  <w:spacing w:val="-4"/>
        </w:rPr>
        <w:t>etc.</w:t>
      </w:r>
    </w:p>
    <w:p w14:paraId="504F1C27" w14:textId="77777777" w:rsidR="00D077C4" w:rsidRDefault="006C7A7B" w:rsidP="00D077C4">
      <w:pPr>
        <w:pStyle w:val="ListParagraph"/>
        <w:widowControl w:val="0"/>
        <w:numPr>
          <w:ilvl w:val="0"/>
          <w:numId w:val="13"/>
        </w:numPr>
        <w:tabs>
          <w:tab w:val="left" w:pos="820"/>
          <w:tab w:val="left" w:pos="821"/>
        </w:tabs>
        <w:autoSpaceDE w:val="0"/>
        <w:autoSpaceDN w:val="0"/>
        <w:spacing w:before="126" w:after="0" w:line="240" w:lineRule="auto"/>
        <w:ind w:hanging="361"/>
        <w:contextualSpacing w:val="0"/>
        <w:rPr>
          <w:rFonts w:ascii="Arial" w:hAnsi="Arial"/>
        </w:rPr>
      </w:pPr>
      <w:r w:rsidRPr="00D077C4">
        <w:rPr>
          <w:rFonts w:ascii="Arial" w:hAnsi="Arial"/>
        </w:rPr>
        <w:t>All</w:t>
      </w:r>
      <w:r w:rsidRPr="00D077C4">
        <w:rPr>
          <w:rFonts w:ascii="Arial" w:hAnsi="Arial"/>
          <w:spacing w:val="-4"/>
        </w:rPr>
        <w:t xml:space="preserve"> </w:t>
      </w:r>
      <w:r w:rsidRPr="00D077C4">
        <w:rPr>
          <w:rFonts w:ascii="Arial" w:hAnsi="Arial"/>
        </w:rPr>
        <w:t>relevant</w:t>
      </w:r>
      <w:r w:rsidRPr="00D077C4">
        <w:rPr>
          <w:rFonts w:ascii="Arial" w:hAnsi="Arial"/>
          <w:spacing w:val="-2"/>
        </w:rPr>
        <w:t xml:space="preserve"> </w:t>
      </w:r>
      <w:r w:rsidRPr="00D077C4">
        <w:rPr>
          <w:rFonts w:ascii="Arial" w:hAnsi="Arial"/>
        </w:rPr>
        <w:t>ecological</w:t>
      </w:r>
      <w:r w:rsidRPr="00D077C4">
        <w:rPr>
          <w:rFonts w:ascii="Arial" w:hAnsi="Arial"/>
          <w:spacing w:val="-5"/>
        </w:rPr>
        <w:t xml:space="preserve"> </w:t>
      </w:r>
      <w:r w:rsidRPr="00D077C4">
        <w:rPr>
          <w:rFonts w:ascii="Arial" w:hAnsi="Arial"/>
        </w:rPr>
        <w:t>survey</w:t>
      </w:r>
      <w:r w:rsidRPr="00D077C4">
        <w:rPr>
          <w:rFonts w:ascii="Arial" w:hAnsi="Arial"/>
          <w:spacing w:val="-4"/>
        </w:rPr>
        <w:t xml:space="preserve"> </w:t>
      </w:r>
      <w:r w:rsidRPr="00D077C4">
        <w:rPr>
          <w:rFonts w:ascii="Arial" w:hAnsi="Arial"/>
        </w:rPr>
        <w:t>work</w:t>
      </w:r>
      <w:r w:rsidRPr="00D077C4">
        <w:rPr>
          <w:rFonts w:ascii="Arial" w:hAnsi="Arial"/>
          <w:spacing w:val="-3"/>
        </w:rPr>
        <w:t xml:space="preserve"> </w:t>
      </w:r>
      <w:r w:rsidRPr="00D077C4">
        <w:rPr>
          <w:rFonts w:ascii="Arial" w:hAnsi="Arial"/>
        </w:rPr>
        <w:t>(if</w:t>
      </w:r>
      <w:r w:rsidRPr="00D077C4">
        <w:rPr>
          <w:rFonts w:ascii="Arial" w:hAnsi="Arial"/>
          <w:spacing w:val="-2"/>
        </w:rPr>
        <w:t xml:space="preserve"> </w:t>
      </w:r>
      <w:r w:rsidRPr="00D077C4">
        <w:rPr>
          <w:rFonts w:ascii="Arial" w:hAnsi="Arial"/>
        </w:rPr>
        <w:t>applicable)</w:t>
      </w:r>
      <w:r w:rsidRPr="00D077C4">
        <w:rPr>
          <w:rFonts w:ascii="Arial" w:hAnsi="Arial"/>
          <w:spacing w:val="-5"/>
        </w:rPr>
        <w:t xml:space="preserve"> </w:t>
      </w:r>
      <w:r w:rsidRPr="00D077C4">
        <w:rPr>
          <w:rFonts w:ascii="Arial" w:hAnsi="Arial"/>
        </w:rPr>
        <w:t>has</w:t>
      </w:r>
      <w:r w:rsidRPr="00D077C4">
        <w:rPr>
          <w:rFonts w:ascii="Arial" w:hAnsi="Arial"/>
          <w:spacing w:val="-3"/>
        </w:rPr>
        <w:t xml:space="preserve"> </w:t>
      </w:r>
      <w:r w:rsidRPr="00D077C4">
        <w:rPr>
          <w:rFonts w:ascii="Arial" w:hAnsi="Arial"/>
        </w:rPr>
        <w:t>been</w:t>
      </w:r>
      <w:r w:rsidRPr="00D077C4">
        <w:rPr>
          <w:rFonts w:ascii="Arial" w:hAnsi="Arial"/>
          <w:spacing w:val="-4"/>
        </w:rPr>
        <w:t xml:space="preserve"> </w:t>
      </w:r>
      <w:r w:rsidRPr="00D077C4">
        <w:rPr>
          <w:rFonts w:ascii="Arial" w:hAnsi="Arial"/>
        </w:rPr>
        <w:t>undertaken</w:t>
      </w:r>
      <w:r w:rsidRPr="00D077C4">
        <w:rPr>
          <w:rFonts w:ascii="Arial" w:hAnsi="Arial"/>
          <w:spacing w:val="-3"/>
        </w:rPr>
        <w:t xml:space="preserve"> </w:t>
      </w:r>
      <w:r w:rsidRPr="00D077C4">
        <w:rPr>
          <w:rFonts w:ascii="Arial" w:hAnsi="Arial"/>
        </w:rPr>
        <w:t>or</w:t>
      </w:r>
      <w:r w:rsidRPr="00D077C4">
        <w:rPr>
          <w:rFonts w:ascii="Arial" w:hAnsi="Arial"/>
          <w:spacing w:val="-5"/>
        </w:rPr>
        <w:t xml:space="preserve"> </w:t>
      </w:r>
      <w:r w:rsidRPr="00D077C4">
        <w:rPr>
          <w:rFonts w:ascii="Arial" w:hAnsi="Arial"/>
        </w:rPr>
        <w:t>will</w:t>
      </w:r>
      <w:r w:rsidRPr="00D077C4">
        <w:rPr>
          <w:rFonts w:ascii="Arial" w:hAnsi="Arial"/>
          <w:spacing w:val="-4"/>
        </w:rPr>
        <w:t xml:space="preserve"> </w:t>
      </w:r>
      <w:r w:rsidRPr="00D077C4">
        <w:rPr>
          <w:rFonts w:ascii="Arial" w:hAnsi="Arial"/>
        </w:rPr>
        <w:t>be undertaken e.g. Appropriate Assessment screen.</w:t>
      </w:r>
    </w:p>
    <w:p w14:paraId="2202B702" w14:textId="71E3EEDA" w:rsidR="006C7A7B" w:rsidRPr="00D077C4" w:rsidRDefault="006C7A7B" w:rsidP="00D077C4">
      <w:pPr>
        <w:pStyle w:val="ListParagraph"/>
        <w:widowControl w:val="0"/>
        <w:numPr>
          <w:ilvl w:val="0"/>
          <w:numId w:val="13"/>
        </w:numPr>
        <w:tabs>
          <w:tab w:val="left" w:pos="820"/>
          <w:tab w:val="left" w:pos="821"/>
        </w:tabs>
        <w:autoSpaceDE w:val="0"/>
        <w:autoSpaceDN w:val="0"/>
        <w:spacing w:before="126" w:after="0" w:line="240" w:lineRule="auto"/>
        <w:ind w:hanging="361"/>
        <w:contextualSpacing w:val="0"/>
        <w:rPr>
          <w:rFonts w:ascii="Arial" w:hAnsi="Arial"/>
        </w:rPr>
      </w:pPr>
      <w:r w:rsidRPr="00D077C4">
        <w:rPr>
          <w:rFonts w:ascii="Arial" w:hAnsi="Arial"/>
        </w:rPr>
        <w:t>There</w:t>
      </w:r>
      <w:r w:rsidRPr="00D077C4">
        <w:rPr>
          <w:rFonts w:ascii="Arial" w:hAnsi="Arial"/>
          <w:spacing w:val="-7"/>
        </w:rPr>
        <w:t xml:space="preserve"> </w:t>
      </w:r>
      <w:r w:rsidRPr="00D077C4">
        <w:rPr>
          <w:rFonts w:ascii="Arial" w:hAnsi="Arial"/>
        </w:rPr>
        <w:t>is</w:t>
      </w:r>
      <w:r w:rsidRPr="00D077C4">
        <w:rPr>
          <w:rFonts w:ascii="Arial" w:hAnsi="Arial"/>
          <w:spacing w:val="-4"/>
        </w:rPr>
        <w:t xml:space="preserve"> </w:t>
      </w:r>
      <w:r w:rsidRPr="00D077C4">
        <w:rPr>
          <w:rFonts w:ascii="Arial" w:hAnsi="Arial"/>
        </w:rPr>
        <w:t>evidence</w:t>
      </w:r>
      <w:r w:rsidRPr="00D077C4">
        <w:rPr>
          <w:rFonts w:ascii="Arial" w:hAnsi="Arial"/>
          <w:spacing w:val="-5"/>
        </w:rPr>
        <w:t xml:space="preserve"> </w:t>
      </w:r>
      <w:r w:rsidRPr="00D077C4">
        <w:rPr>
          <w:rFonts w:ascii="Arial" w:hAnsi="Arial"/>
        </w:rPr>
        <w:t>of</w:t>
      </w:r>
      <w:r w:rsidRPr="00D077C4">
        <w:rPr>
          <w:rFonts w:ascii="Arial" w:hAnsi="Arial"/>
          <w:spacing w:val="-2"/>
        </w:rPr>
        <w:t xml:space="preserve"> </w:t>
      </w:r>
      <w:r w:rsidRPr="00D077C4">
        <w:rPr>
          <w:rFonts w:ascii="Arial" w:hAnsi="Arial"/>
        </w:rPr>
        <w:t>ownership</w:t>
      </w:r>
      <w:r w:rsidRPr="00D077C4">
        <w:rPr>
          <w:rFonts w:ascii="Arial" w:hAnsi="Arial"/>
          <w:spacing w:val="-5"/>
        </w:rPr>
        <w:t xml:space="preserve"> </w:t>
      </w:r>
      <w:r w:rsidRPr="00D077C4">
        <w:rPr>
          <w:rFonts w:ascii="Arial" w:hAnsi="Arial"/>
        </w:rPr>
        <w:t>(if</w:t>
      </w:r>
      <w:r w:rsidRPr="00D077C4">
        <w:rPr>
          <w:rFonts w:ascii="Arial" w:hAnsi="Arial"/>
          <w:spacing w:val="-2"/>
        </w:rPr>
        <w:t xml:space="preserve"> </w:t>
      </w:r>
      <w:r w:rsidRPr="00D077C4">
        <w:rPr>
          <w:rFonts w:ascii="Arial" w:hAnsi="Arial"/>
        </w:rPr>
        <w:t>applicable)</w:t>
      </w:r>
      <w:r w:rsidRPr="00D077C4">
        <w:rPr>
          <w:rFonts w:ascii="Arial" w:hAnsi="Arial"/>
          <w:spacing w:val="-4"/>
        </w:rPr>
        <w:t xml:space="preserve"> </w:t>
      </w:r>
      <w:r w:rsidRPr="00D077C4">
        <w:rPr>
          <w:rFonts w:ascii="Arial" w:hAnsi="Arial"/>
        </w:rPr>
        <w:t>or</w:t>
      </w:r>
      <w:r w:rsidRPr="00D077C4">
        <w:rPr>
          <w:rFonts w:ascii="Arial" w:hAnsi="Arial"/>
          <w:spacing w:val="-5"/>
        </w:rPr>
        <w:t xml:space="preserve"> </w:t>
      </w:r>
      <w:r w:rsidRPr="00D077C4">
        <w:rPr>
          <w:rFonts w:ascii="Arial" w:hAnsi="Arial"/>
        </w:rPr>
        <w:t>the</w:t>
      </w:r>
      <w:r w:rsidRPr="00D077C4">
        <w:rPr>
          <w:rFonts w:ascii="Arial" w:hAnsi="Arial"/>
          <w:spacing w:val="-4"/>
        </w:rPr>
        <w:t xml:space="preserve"> </w:t>
      </w:r>
      <w:r w:rsidRPr="00D077C4">
        <w:rPr>
          <w:rFonts w:ascii="Arial" w:hAnsi="Arial"/>
        </w:rPr>
        <w:t>consent</w:t>
      </w:r>
      <w:r w:rsidRPr="00D077C4">
        <w:rPr>
          <w:rFonts w:ascii="Arial" w:hAnsi="Arial"/>
          <w:spacing w:val="-6"/>
        </w:rPr>
        <w:t xml:space="preserve"> </w:t>
      </w:r>
      <w:r w:rsidRPr="00D077C4">
        <w:rPr>
          <w:rFonts w:ascii="Arial" w:hAnsi="Arial"/>
        </w:rPr>
        <w:t>of</w:t>
      </w:r>
      <w:r w:rsidRPr="00D077C4">
        <w:rPr>
          <w:rFonts w:ascii="Arial" w:hAnsi="Arial"/>
          <w:spacing w:val="-5"/>
        </w:rPr>
        <w:t xml:space="preserve"> </w:t>
      </w:r>
      <w:r w:rsidRPr="00D077C4">
        <w:rPr>
          <w:rFonts w:ascii="Arial" w:hAnsi="Arial"/>
        </w:rPr>
        <w:t>the</w:t>
      </w:r>
      <w:r w:rsidRPr="00D077C4">
        <w:rPr>
          <w:rFonts w:ascii="Arial" w:hAnsi="Arial"/>
          <w:spacing w:val="-4"/>
        </w:rPr>
        <w:t xml:space="preserve"> </w:t>
      </w:r>
      <w:r w:rsidRPr="00D077C4">
        <w:rPr>
          <w:rFonts w:ascii="Arial" w:hAnsi="Arial"/>
          <w:spacing w:val="-2"/>
        </w:rPr>
        <w:t>landowner.</w:t>
      </w:r>
    </w:p>
    <w:p w14:paraId="5D33834B" w14:textId="77777777" w:rsidR="006C7A7B" w:rsidRDefault="006C7A7B" w:rsidP="006C7A7B">
      <w:pPr>
        <w:pStyle w:val="ListParagraph"/>
        <w:widowControl w:val="0"/>
        <w:numPr>
          <w:ilvl w:val="0"/>
          <w:numId w:val="13"/>
        </w:numPr>
        <w:tabs>
          <w:tab w:val="left" w:pos="820"/>
          <w:tab w:val="left" w:pos="821"/>
        </w:tabs>
        <w:autoSpaceDE w:val="0"/>
        <w:autoSpaceDN w:val="0"/>
        <w:spacing w:before="125" w:after="0" w:line="240" w:lineRule="auto"/>
        <w:ind w:hanging="361"/>
        <w:contextualSpacing w:val="0"/>
        <w:rPr>
          <w:rFonts w:ascii="Arial" w:hAnsi="Arial"/>
        </w:rPr>
      </w:pPr>
      <w:r>
        <w:rPr>
          <w:rFonts w:ascii="Arial" w:hAnsi="Arial"/>
        </w:rPr>
        <w:t>The</w:t>
      </w:r>
      <w:r>
        <w:rPr>
          <w:rFonts w:ascii="Arial" w:hAnsi="Arial"/>
          <w:spacing w:val="-8"/>
        </w:rPr>
        <w:t xml:space="preserve"> </w:t>
      </w:r>
      <w:r>
        <w:rPr>
          <w:rFonts w:ascii="Arial" w:hAnsi="Arial"/>
        </w:rPr>
        <w:t>project</w:t>
      </w:r>
      <w:r>
        <w:rPr>
          <w:rFonts w:ascii="Arial" w:hAnsi="Arial"/>
          <w:spacing w:val="-6"/>
        </w:rPr>
        <w:t xml:space="preserve"> </w:t>
      </w:r>
      <w:r>
        <w:rPr>
          <w:rFonts w:ascii="Arial" w:hAnsi="Arial"/>
        </w:rPr>
        <w:t>will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comply</w:t>
      </w:r>
      <w:r>
        <w:rPr>
          <w:rFonts w:ascii="Arial" w:hAnsi="Arial"/>
          <w:spacing w:val="-6"/>
        </w:rPr>
        <w:t xml:space="preserve"> </w:t>
      </w:r>
      <w:r>
        <w:rPr>
          <w:rFonts w:ascii="Arial" w:hAnsi="Arial"/>
        </w:rPr>
        <w:t>with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Public</w:t>
      </w:r>
      <w:r>
        <w:rPr>
          <w:rFonts w:ascii="Arial" w:hAnsi="Arial"/>
          <w:spacing w:val="-4"/>
        </w:rPr>
        <w:t xml:space="preserve"> </w:t>
      </w:r>
      <w:r>
        <w:rPr>
          <w:rFonts w:ascii="Arial" w:hAnsi="Arial"/>
        </w:rPr>
        <w:t>Procurement</w:t>
      </w:r>
      <w:r>
        <w:rPr>
          <w:rFonts w:ascii="Arial" w:hAnsi="Arial"/>
          <w:spacing w:val="-6"/>
        </w:rPr>
        <w:t xml:space="preserve"> </w:t>
      </w:r>
      <w:r>
        <w:rPr>
          <w:rFonts w:ascii="Arial" w:hAnsi="Arial"/>
          <w:spacing w:val="-2"/>
        </w:rPr>
        <w:t>Guidelines.</w:t>
      </w:r>
    </w:p>
    <w:p w14:paraId="1C40BD99" w14:textId="77777777" w:rsidR="006C7A7B" w:rsidRDefault="006C7A7B" w:rsidP="006C7A7B">
      <w:pPr>
        <w:pStyle w:val="ListParagraph"/>
        <w:widowControl w:val="0"/>
        <w:numPr>
          <w:ilvl w:val="0"/>
          <w:numId w:val="13"/>
        </w:numPr>
        <w:tabs>
          <w:tab w:val="left" w:pos="820"/>
          <w:tab w:val="left" w:pos="821"/>
        </w:tabs>
        <w:autoSpaceDE w:val="0"/>
        <w:autoSpaceDN w:val="0"/>
        <w:spacing w:before="126" w:after="0" w:line="240" w:lineRule="auto"/>
        <w:ind w:hanging="361"/>
        <w:contextualSpacing w:val="0"/>
        <w:rPr>
          <w:rFonts w:ascii="Arial" w:hAnsi="Arial"/>
        </w:rPr>
      </w:pPr>
      <w:r>
        <w:rPr>
          <w:rFonts w:ascii="Arial" w:hAnsi="Arial"/>
        </w:rPr>
        <w:t>The</w:t>
      </w:r>
      <w:r>
        <w:rPr>
          <w:rFonts w:ascii="Arial" w:hAnsi="Arial"/>
          <w:spacing w:val="-6"/>
        </w:rPr>
        <w:t xml:space="preserve"> </w:t>
      </w:r>
      <w:r>
        <w:rPr>
          <w:rFonts w:ascii="Arial" w:hAnsi="Arial"/>
        </w:rPr>
        <w:t>project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conforms</w:t>
      </w:r>
      <w:r>
        <w:rPr>
          <w:rFonts w:ascii="Arial" w:hAnsi="Arial"/>
          <w:spacing w:val="-6"/>
        </w:rPr>
        <w:t xml:space="preserve"> </w:t>
      </w:r>
      <w:r>
        <w:rPr>
          <w:rFonts w:ascii="Arial" w:hAnsi="Arial"/>
        </w:rPr>
        <w:t>to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the</w:t>
      </w:r>
      <w:r>
        <w:rPr>
          <w:rFonts w:ascii="Arial" w:hAnsi="Arial"/>
          <w:spacing w:val="-4"/>
        </w:rPr>
        <w:t xml:space="preserve"> </w:t>
      </w:r>
      <w:r>
        <w:rPr>
          <w:rFonts w:ascii="Arial" w:hAnsi="Arial"/>
        </w:rPr>
        <w:t>LECP</w:t>
      </w:r>
      <w:r>
        <w:rPr>
          <w:rFonts w:ascii="Arial" w:hAnsi="Arial"/>
          <w:spacing w:val="-4"/>
        </w:rPr>
        <w:t xml:space="preserve"> </w:t>
      </w:r>
      <w:r>
        <w:rPr>
          <w:rFonts w:ascii="Arial" w:hAnsi="Arial"/>
        </w:rPr>
        <w:t>and</w:t>
      </w:r>
      <w:r>
        <w:rPr>
          <w:rFonts w:ascii="Arial" w:hAnsi="Arial"/>
          <w:spacing w:val="-4"/>
        </w:rPr>
        <w:t xml:space="preserve"> </w:t>
      </w:r>
      <w:r>
        <w:rPr>
          <w:rFonts w:ascii="Arial" w:hAnsi="Arial"/>
        </w:rPr>
        <w:t>other</w:t>
      </w:r>
      <w:r>
        <w:rPr>
          <w:rFonts w:ascii="Arial" w:hAnsi="Arial"/>
          <w:spacing w:val="-4"/>
        </w:rPr>
        <w:t xml:space="preserve"> </w:t>
      </w:r>
      <w:r>
        <w:rPr>
          <w:rFonts w:ascii="Arial" w:hAnsi="Arial"/>
        </w:rPr>
        <w:t>local</w:t>
      </w:r>
      <w:r>
        <w:rPr>
          <w:rFonts w:ascii="Arial" w:hAnsi="Arial"/>
          <w:spacing w:val="-7"/>
        </w:rPr>
        <w:t xml:space="preserve"> </w:t>
      </w:r>
      <w:r>
        <w:rPr>
          <w:rFonts w:ascii="Arial" w:hAnsi="Arial"/>
        </w:rPr>
        <w:t>or</w:t>
      </w:r>
      <w:r>
        <w:rPr>
          <w:rFonts w:ascii="Arial" w:hAnsi="Arial"/>
          <w:spacing w:val="-3"/>
        </w:rPr>
        <w:t xml:space="preserve"> </w:t>
      </w:r>
      <w:r>
        <w:rPr>
          <w:rFonts w:ascii="Arial" w:hAnsi="Arial"/>
        </w:rPr>
        <w:t>regional</w:t>
      </w:r>
      <w:r>
        <w:rPr>
          <w:rFonts w:ascii="Arial" w:hAnsi="Arial"/>
          <w:spacing w:val="-4"/>
        </w:rPr>
        <w:t xml:space="preserve"> </w:t>
      </w:r>
      <w:r>
        <w:rPr>
          <w:rFonts w:ascii="Arial" w:hAnsi="Arial"/>
          <w:spacing w:val="-2"/>
        </w:rPr>
        <w:t>plans.</w:t>
      </w:r>
    </w:p>
    <w:p w14:paraId="7AB658E4" w14:textId="77777777" w:rsidR="006C7A7B" w:rsidRPr="00541384" w:rsidRDefault="006C7A7B" w:rsidP="006C7A7B">
      <w:pPr>
        <w:pStyle w:val="ListParagraph"/>
        <w:widowControl w:val="0"/>
        <w:numPr>
          <w:ilvl w:val="0"/>
          <w:numId w:val="13"/>
        </w:numPr>
        <w:tabs>
          <w:tab w:val="left" w:pos="820"/>
          <w:tab w:val="left" w:pos="821"/>
        </w:tabs>
        <w:autoSpaceDE w:val="0"/>
        <w:autoSpaceDN w:val="0"/>
        <w:spacing w:before="124" w:after="0" w:line="240" w:lineRule="auto"/>
        <w:ind w:hanging="361"/>
        <w:contextualSpacing w:val="0"/>
        <w:rPr>
          <w:rFonts w:ascii="Arial" w:hAnsi="Arial"/>
        </w:rPr>
      </w:pPr>
      <w:r>
        <w:rPr>
          <w:rFonts w:ascii="Arial" w:hAnsi="Arial"/>
        </w:rPr>
        <w:t>No</w:t>
      </w:r>
      <w:r>
        <w:rPr>
          <w:rFonts w:ascii="Arial" w:hAnsi="Arial"/>
          <w:spacing w:val="-8"/>
        </w:rPr>
        <w:t xml:space="preserve"> </w:t>
      </w:r>
      <w:r>
        <w:rPr>
          <w:rFonts w:ascii="Arial" w:hAnsi="Arial"/>
        </w:rPr>
        <w:t>funding</w:t>
      </w:r>
      <w:r>
        <w:rPr>
          <w:rFonts w:ascii="Arial" w:hAnsi="Arial"/>
          <w:spacing w:val="-1"/>
        </w:rPr>
        <w:t xml:space="preserve"> </w:t>
      </w:r>
      <w:r>
        <w:rPr>
          <w:rFonts w:ascii="Arial" w:hAnsi="Arial"/>
        </w:rPr>
        <w:t>has</w:t>
      </w:r>
      <w:r>
        <w:rPr>
          <w:rFonts w:ascii="Arial" w:hAnsi="Arial"/>
          <w:spacing w:val="-6"/>
        </w:rPr>
        <w:t xml:space="preserve"> </w:t>
      </w:r>
      <w:r>
        <w:rPr>
          <w:rFonts w:ascii="Arial" w:hAnsi="Arial"/>
        </w:rPr>
        <w:t>been</w:t>
      </w:r>
      <w:r>
        <w:rPr>
          <w:rFonts w:ascii="Arial" w:hAnsi="Arial"/>
          <w:spacing w:val="-3"/>
        </w:rPr>
        <w:t xml:space="preserve"> </w:t>
      </w:r>
      <w:r>
        <w:rPr>
          <w:rFonts w:ascii="Arial" w:hAnsi="Arial"/>
        </w:rPr>
        <w:t>allocated</w:t>
      </w:r>
      <w:r>
        <w:rPr>
          <w:rFonts w:ascii="Arial" w:hAnsi="Arial"/>
          <w:spacing w:val="-6"/>
        </w:rPr>
        <w:t xml:space="preserve"> </w:t>
      </w:r>
      <w:r>
        <w:rPr>
          <w:rFonts w:ascii="Arial" w:hAnsi="Arial"/>
        </w:rPr>
        <w:t>for</w:t>
      </w:r>
      <w:r>
        <w:rPr>
          <w:rFonts w:ascii="Arial" w:hAnsi="Arial"/>
          <w:spacing w:val="-4"/>
        </w:rPr>
        <w:t xml:space="preserve"> </w:t>
      </w:r>
      <w:r>
        <w:rPr>
          <w:rFonts w:ascii="Arial" w:hAnsi="Arial"/>
        </w:rPr>
        <w:t>the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same</w:t>
      </w:r>
      <w:r>
        <w:rPr>
          <w:rFonts w:ascii="Arial" w:hAnsi="Arial"/>
          <w:spacing w:val="-4"/>
        </w:rPr>
        <w:t xml:space="preserve"> </w:t>
      </w:r>
      <w:r>
        <w:rPr>
          <w:rFonts w:ascii="Arial" w:hAnsi="Arial"/>
        </w:rPr>
        <w:t>works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from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any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other</w:t>
      </w:r>
      <w:r>
        <w:rPr>
          <w:rFonts w:ascii="Arial" w:hAnsi="Arial"/>
          <w:spacing w:val="-2"/>
        </w:rPr>
        <w:t xml:space="preserve"> sources.</w:t>
      </w:r>
    </w:p>
    <w:p w14:paraId="28DDCBC3" w14:textId="39F75C98" w:rsidR="00541384" w:rsidRPr="00541384" w:rsidRDefault="00541384" w:rsidP="006C7A7B">
      <w:pPr>
        <w:pStyle w:val="ListParagraph"/>
        <w:widowControl w:val="0"/>
        <w:numPr>
          <w:ilvl w:val="0"/>
          <w:numId w:val="13"/>
        </w:numPr>
        <w:tabs>
          <w:tab w:val="left" w:pos="820"/>
          <w:tab w:val="left" w:pos="821"/>
        </w:tabs>
        <w:autoSpaceDE w:val="0"/>
        <w:autoSpaceDN w:val="0"/>
        <w:spacing w:before="124" w:after="0" w:line="240" w:lineRule="auto"/>
        <w:ind w:hanging="361"/>
        <w:contextualSpacing w:val="0"/>
        <w:rPr>
          <w:rFonts w:ascii="Arial" w:hAnsi="Arial"/>
        </w:rPr>
      </w:pPr>
      <w:r>
        <w:rPr>
          <w:rFonts w:ascii="Arial" w:hAnsi="Arial"/>
          <w:spacing w:val="-2"/>
        </w:rPr>
        <w:t xml:space="preserve">I confirm that the applicant group/organisation is tax compliant (if tax </w:t>
      </w:r>
      <w:r w:rsidR="004B0552">
        <w:rPr>
          <w:rFonts w:ascii="Arial" w:hAnsi="Arial"/>
          <w:spacing w:val="-2"/>
        </w:rPr>
        <w:t>registered</w:t>
      </w:r>
      <w:r>
        <w:rPr>
          <w:rFonts w:ascii="Arial" w:hAnsi="Arial"/>
          <w:spacing w:val="-2"/>
        </w:rPr>
        <w:t>).</w:t>
      </w:r>
    </w:p>
    <w:p w14:paraId="1C7D52BF" w14:textId="75E6DF00" w:rsidR="00541384" w:rsidRDefault="00541384" w:rsidP="006C7A7B">
      <w:pPr>
        <w:pStyle w:val="ListParagraph"/>
        <w:widowControl w:val="0"/>
        <w:numPr>
          <w:ilvl w:val="0"/>
          <w:numId w:val="13"/>
        </w:numPr>
        <w:tabs>
          <w:tab w:val="left" w:pos="820"/>
          <w:tab w:val="left" w:pos="821"/>
        </w:tabs>
        <w:autoSpaceDE w:val="0"/>
        <w:autoSpaceDN w:val="0"/>
        <w:spacing w:before="124" w:after="0" w:line="240" w:lineRule="auto"/>
        <w:ind w:hanging="361"/>
        <w:contextualSpacing w:val="0"/>
        <w:rPr>
          <w:rFonts w:ascii="Arial" w:hAnsi="Arial"/>
        </w:rPr>
      </w:pPr>
      <w:r>
        <w:rPr>
          <w:rFonts w:ascii="Arial" w:hAnsi="Arial"/>
          <w:spacing w:val="-2"/>
        </w:rPr>
        <w:t>I confirm that I am authorised to apply for funding on behalf of my group and has been recorded at a committee meeting.</w:t>
      </w:r>
    </w:p>
    <w:p w14:paraId="42DB740F" w14:textId="77777777" w:rsidR="00D077C4" w:rsidRDefault="00D077C4" w:rsidP="006C7A7B">
      <w:pPr>
        <w:spacing w:line="360" w:lineRule="auto"/>
        <w:ind w:left="100" w:right="154"/>
        <w:jc w:val="both"/>
        <w:rPr>
          <w:rFonts w:ascii="Arial"/>
        </w:rPr>
      </w:pPr>
    </w:p>
    <w:p w14:paraId="441E96C7" w14:textId="27B88183" w:rsidR="004E5590" w:rsidRDefault="006C7A7B" w:rsidP="006C7A7B">
      <w:pPr>
        <w:spacing w:line="360" w:lineRule="auto"/>
        <w:ind w:left="100" w:right="154"/>
        <w:jc w:val="both"/>
        <w:rPr>
          <w:rFonts w:ascii="Arial"/>
        </w:rPr>
      </w:pPr>
      <w:r>
        <w:rPr>
          <w:rFonts w:ascii="Arial"/>
        </w:rPr>
        <w:t>I</w:t>
      </w:r>
      <w:r>
        <w:rPr>
          <w:rFonts w:ascii="Arial"/>
          <w:spacing w:val="-8"/>
        </w:rPr>
        <w:t xml:space="preserve"> </w:t>
      </w:r>
      <w:r>
        <w:rPr>
          <w:rFonts w:ascii="Arial"/>
        </w:rPr>
        <w:t>acknowledge</w:t>
      </w:r>
      <w:r>
        <w:rPr>
          <w:rFonts w:ascii="Arial"/>
          <w:spacing w:val="-9"/>
        </w:rPr>
        <w:t xml:space="preserve"> </w:t>
      </w:r>
      <w:r>
        <w:rPr>
          <w:rFonts w:ascii="Arial"/>
        </w:rPr>
        <w:t>the</w:t>
      </w:r>
      <w:r>
        <w:rPr>
          <w:rFonts w:ascii="Arial"/>
          <w:spacing w:val="-12"/>
        </w:rPr>
        <w:t xml:space="preserve"> </w:t>
      </w:r>
      <w:r>
        <w:rPr>
          <w:rFonts w:ascii="Arial"/>
        </w:rPr>
        <w:t>information</w:t>
      </w:r>
      <w:r>
        <w:rPr>
          <w:rFonts w:ascii="Arial"/>
          <w:spacing w:val="-9"/>
        </w:rPr>
        <w:t xml:space="preserve"> </w:t>
      </w:r>
      <w:r>
        <w:rPr>
          <w:rFonts w:ascii="Arial"/>
        </w:rPr>
        <w:t>regarding</w:t>
      </w:r>
      <w:r>
        <w:rPr>
          <w:rFonts w:ascii="Arial"/>
          <w:spacing w:val="-9"/>
        </w:rPr>
        <w:t xml:space="preserve"> </w:t>
      </w:r>
      <w:r>
        <w:rPr>
          <w:rFonts w:ascii="Arial"/>
        </w:rPr>
        <w:t>the</w:t>
      </w:r>
      <w:r>
        <w:rPr>
          <w:rFonts w:ascii="Arial"/>
          <w:spacing w:val="-12"/>
        </w:rPr>
        <w:t xml:space="preserve"> </w:t>
      </w:r>
      <w:r>
        <w:rPr>
          <w:rFonts w:ascii="Arial"/>
        </w:rPr>
        <w:t>use</w:t>
      </w:r>
      <w:r>
        <w:rPr>
          <w:rFonts w:ascii="Arial"/>
          <w:spacing w:val="-12"/>
        </w:rPr>
        <w:t xml:space="preserve"> </w:t>
      </w:r>
      <w:r>
        <w:rPr>
          <w:rFonts w:ascii="Arial"/>
        </w:rPr>
        <w:t>of</w:t>
      </w:r>
      <w:r>
        <w:rPr>
          <w:rFonts w:ascii="Arial"/>
          <w:spacing w:val="-7"/>
        </w:rPr>
        <w:t xml:space="preserve"> </w:t>
      </w:r>
      <w:r>
        <w:rPr>
          <w:rFonts w:ascii="Arial"/>
        </w:rPr>
        <w:t>data</w:t>
      </w:r>
      <w:r>
        <w:rPr>
          <w:rFonts w:ascii="Arial"/>
          <w:spacing w:val="-11"/>
        </w:rPr>
        <w:t xml:space="preserve"> </w:t>
      </w:r>
      <w:r>
        <w:rPr>
          <w:rFonts w:ascii="Arial"/>
        </w:rPr>
        <w:t>set</w:t>
      </w:r>
      <w:r>
        <w:rPr>
          <w:rFonts w:ascii="Arial"/>
          <w:spacing w:val="-10"/>
        </w:rPr>
        <w:t xml:space="preserve"> </w:t>
      </w:r>
      <w:r>
        <w:rPr>
          <w:rFonts w:ascii="Arial"/>
        </w:rPr>
        <w:t>out</w:t>
      </w:r>
      <w:r>
        <w:rPr>
          <w:rFonts w:ascii="Arial"/>
          <w:spacing w:val="-7"/>
        </w:rPr>
        <w:t xml:space="preserve"> </w:t>
      </w:r>
      <w:r>
        <w:rPr>
          <w:rFonts w:ascii="Arial"/>
        </w:rPr>
        <w:t>above</w:t>
      </w:r>
      <w:r>
        <w:rPr>
          <w:rFonts w:ascii="Arial"/>
          <w:spacing w:val="-9"/>
        </w:rPr>
        <w:t xml:space="preserve"> </w:t>
      </w:r>
      <w:r>
        <w:rPr>
          <w:rFonts w:ascii="Arial"/>
        </w:rPr>
        <w:t>and</w:t>
      </w:r>
      <w:r>
        <w:rPr>
          <w:rFonts w:ascii="Arial"/>
          <w:spacing w:val="-14"/>
        </w:rPr>
        <w:t xml:space="preserve"> </w:t>
      </w:r>
      <w:r>
        <w:rPr>
          <w:rFonts w:ascii="Arial"/>
        </w:rPr>
        <w:t>give</w:t>
      </w:r>
      <w:r>
        <w:rPr>
          <w:rFonts w:ascii="Arial"/>
          <w:spacing w:val="-9"/>
        </w:rPr>
        <w:t xml:space="preserve"> </w:t>
      </w:r>
      <w:r>
        <w:rPr>
          <w:rFonts w:ascii="Arial"/>
        </w:rPr>
        <w:t>consent</w:t>
      </w:r>
      <w:r>
        <w:rPr>
          <w:rFonts w:ascii="Arial"/>
          <w:spacing w:val="-12"/>
        </w:rPr>
        <w:t xml:space="preserve"> </w:t>
      </w:r>
      <w:r>
        <w:rPr>
          <w:rFonts w:ascii="Arial"/>
        </w:rPr>
        <w:t>to</w:t>
      </w:r>
      <w:r>
        <w:rPr>
          <w:rFonts w:ascii="Arial"/>
          <w:spacing w:val="-11"/>
        </w:rPr>
        <w:t xml:space="preserve"> </w:t>
      </w:r>
      <w:r>
        <w:rPr>
          <w:rFonts w:ascii="Arial"/>
        </w:rPr>
        <w:t>the Department</w:t>
      </w:r>
      <w:r>
        <w:rPr>
          <w:rFonts w:ascii="Arial"/>
          <w:spacing w:val="-3"/>
        </w:rPr>
        <w:t xml:space="preserve"> </w:t>
      </w:r>
      <w:r>
        <w:rPr>
          <w:rFonts w:ascii="Arial"/>
        </w:rPr>
        <w:t>of</w:t>
      </w:r>
      <w:r>
        <w:rPr>
          <w:rFonts w:ascii="Arial"/>
          <w:spacing w:val="-3"/>
        </w:rPr>
        <w:t xml:space="preserve"> </w:t>
      </w:r>
      <w:r>
        <w:rPr>
          <w:rFonts w:ascii="Arial"/>
        </w:rPr>
        <w:t>Rural</w:t>
      </w:r>
      <w:r>
        <w:rPr>
          <w:rFonts w:ascii="Arial"/>
          <w:spacing w:val="-5"/>
        </w:rPr>
        <w:t xml:space="preserve"> </w:t>
      </w:r>
      <w:r>
        <w:rPr>
          <w:rFonts w:ascii="Arial"/>
        </w:rPr>
        <w:t>and</w:t>
      </w:r>
      <w:r>
        <w:rPr>
          <w:rFonts w:ascii="Arial"/>
          <w:spacing w:val="-6"/>
        </w:rPr>
        <w:t xml:space="preserve"> </w:t>
      </w:r>
      <w:r>
        <w:rPr>
          <w:rFonts w:ascii="Arial"/>
        </w:rPr>
        <w:t>Community</w:t>
      </w:r>
      <w:r>
        <w:rPr>
          <w:rFonts w:ascii="Arial"/>
          <w:spacing w:val="-6"/>
        </w:rPr>
        <w:t xml:space="preserve"> </w:t>
      </w:r>
      <w:r>
        <w:rPr>
          <w:rFonts w:ascii="Arial"/>
        </w:rPr>
        <w:t>Development</w:t>
      </w:r>
      <w:r w:rsidR="00D077C4">
        <w:rPr>
          <w:rFonts w:ascii="Arial"/>
        </w:rPr>
        <w:t xml:space="preserve"> and </w:t>
      </w:r>
      <w:r w:rsidR="00AE6371">
        <w:rPr>
          <w:rFonts w:ascii="Arial"/>
        </w:rPr>
        <w:t>Louth</w:t>
      </w:r>
      <w:r w:rsidR="00D077C4" w:rsidRPr="00D077C4">
        <w:rPr>
          <w:rFonts w:ascii="Arial"/>
        </w:rPr>
        <w:t xml:space="preserve"> County Council</w:t>
      </w:r>
      <w:r>
        <w:rPr>
          <w:rFonts w:ascii="Arial"/>
          <w:spacing w:val="-5"/>
        </w:rPr>
        <w:t xml:space="preserve"> </w:t>
      </w:r>
      <w:r>
        <w:rPr>
          <w:rFonts w:ascii="Arial"/>
        </w:rPr>
        <w:t>for</w:t>
      </w:r>
      <w:r>
        <w:rPr>
          <w:rFonts w:ascii="Arial"/>
          <w:spacing w:val="-5"/>
        </w:rPr>
        <w:t xml:space="preserve"> </w:t>
      </w:r>
      <w:r>
        <w:rPr>
          <w:rFonts w:ascii="Arial"/>
        </w:rPr>
        <w:t>the</w:t>
      </w:r>
      <w:r>
        <w:rPr>
          <w:rFonts w:ascii="Arial"/>
          <w:spacing w:val="-4"/>
        </w:rPr>
        <w:t xml:space="preserve"> </w:t>
      </w:r>
      <w:r>
        <w:rPr>
          <w:rFonts w:ascii="Arial"/>
        </w:rPr>
        <w:t>sharing</w:t>
      </w:r>
      <w:r>
        <w:rPr>
          <w:rFonts w:ascii="Arial"/>
          <w:spacing w:val="-4"/>
        </w:rPr>
        <w:t xml:space="preserve"> </w:t>
      </w:r>
      <w:r>
        <w:rPr>
          <w:rFonts w:ascii="Arial"/>
        </w:rPr>
        <w:t>of</w:t>
      </w:r>
      <w:r>
        <w:rPr>
          <w:rFonts w:ascii="Arial"/>
          <w:spacing w:val="-3"/>
        </w:rPr>
        <w:t xml:space="preserve"> </w:t>
      </w:r>
      <w:r>
        <w:rPr>
          <w:rFonts w:ascii="Arial"/>
        </w:rPr>
        <w:t>all</w:t>
      </w:r>
      <w:r>
        <w:rPr>
          <w:rFonts w:ascii="Arial"/>
          <w:spacing w:val="-5"/>
        </w:rPr>
        <w:t xml:space="preserve"> </w:t>
      </w:r>
      <w:r>
        <w:rPr>
          <w:rFonts w:ascii="Arial"/>
        </w:rPr>
        <w:t>information,</w:t>
      </w:r>
      <w:r>
        <w:rPr>
          <w:rFonts w:ascii="Arial"/>
          <w:spacing w:val="-5"/>
        </w:rPr>
        <w:t xml:space="preserve"> </w:t>
      </w:r>
      <w:r>
        <w:rPr>
          <w:rFonts w:ascii="Arial"/>
        </w:rPr>
        <w:t>personal or otherwise, contained in this funding proposal and any attachments accompanying it, in accordance with the uses of the data and information provided above.</w:t>
      </w:r>
      <w:r w:rsidR="004E5590">
        <w:rPr>
          <w:rFonts w:ascii="Arial"/>
        </w:rPr>
        <w:t xml:space="preserve"> </w:t>
      </w:r>
      <w:hyperlink r:id="rId17" w:history="1">
        <w:r w:rsidR="00EF54DC" w:rsidRPr="004B0610">
          <w:rPr>
            <w:rStyle w:val="Hyperlink"/>
            <w:rFonts w:ascii="Arial"/>
          </w:rPr>
          <w:t>community@louthcoco.ie</w:t>
        </w:r>
      </w:hyperlink>
    </w:p>
    <w:p w14:paraId="7C863EAB" w14:textId="77777777" w:rsidR="00766883" w:rsidRDefault="00766883" w:rsidP="00402B82">
      <w:pPr>
        <w:spacing w:after="0" w:line="240" w:lineRule="auto"/>
        <w:ind w:left="1134" w:hanging="850"/>
        <w:jc w:val="both"/>
        <w:rPr>
          <w:rFonts w:ascii="Arial" w:hAnsi="Arial" w:cs="Arial"/>
          <w:b/>
        </w:rPr>
      </w:pPr>
    </w:p>
    <w:p w14:paraId="57211C5D" w14:textId="510EC8A7" w:rsidR="00106766" w:rsidRPr="00241FB5" w:rsidRDefault="00106766" w:rsidP="00402B82">
      <w:pPr>
        <w:spacing w:after="0" w:line="240" w:lineRule="auto"/>
        <w:ind w:left="1134" w:hanging="850"/>
        <w:jc w:val="both"/>
        <w:rPr>
          <w:rFonts w:ascii="Arial" w:hAnsi="Arial" w:cs="Arial"/>
          <w:b/>
        </w:rPr>
      </w:pPr>
      <w:r w:rsidRPr="0055075F">
        <w:rPr>
          <w:rFonts w:ascii="Arial" w:hAnsi="Arial" w:cs="Arial"/>
          <w:b/>
        </w:rPr>
        <w:t xml:space="preserve">Signed: _________________________   </w:t>
      </w:r>
      <w:r w:rsidRPr="0055075F">
        <w:rPr>
          <w:rFonts w:ascii="Arial" w:hAnsi="Arial" w:cs="Arial"/>
          <w:b/>
        </w:rPr>
        <w:tab/>
        <w:t>_________________________</w:t>
      </w:r>
      <w:r w:rsidR="002A0543" w:rsidRPr="0055075F">
        <w:rPr>
          <w:rFonts w:ascii="Arial" w:hAnsi="Arial" w:cs="Arial"/>
          <w:b/>
        </w:rPr>
        <w:tab/>
      </w:r>
      <w:r w:rsidR="002A0543" w:rsidRPr="0055075F">
        <w:rPr>
          <w:rFonts w:ascii="Arial" w:hAnsi="Arial" w:cs="Arial"/>
          <w:b/>
        </w:rPr>
        <w:tab/>
        <w:t xml:space="preserve"> </w:t>
      </w:r>
      <w:r w:rsidR="00241FB5">
        <w:rPr>
          <w:rFonts w:ascii="Arial" w:hAnsi="Arial" w:cs="Arial"/>
          <w:b/>
        </w:rPr>
        <w:t xml:space="preserve">  Name</w:t>
      </w:r>
      <w:r w:rsidR="00241FB5">
        <w:rPr>
          <w:rFonts w:ascii="Arial" w:hAnsi="Arial" w:cs="Arial"/>
          <w:b/>
        </w:rPr>
        <w:tab/>
      </w:r>
      <w:r w:rsidR="00241FB5">
        <w:rPr>
          <w:rFonts w:ascii="Arial" w:hAnsi="Arial" w:cs="Arial"/>
          <w:b/>
        </w:rPr>
        <w:tab/>
      </w:r>
      <w:r w:rsidR="00F90822" w:rsidRPr="0055075F">
        <w:rPr>
          <w:rFonts w:ascii="Arial" w:hAnsi="Arial" w:cs="Arial"/>
          <w:b/>
        </w:rPr>
        <w:tab/>
      </w:r>
      <w:r w:rsidR="00F90822" w:rsidRPr="0055075F">
        <w:rPr>
          <w:rFonts w:ascii="Arial" w:hAnsi="Arial" w:cs="Arial"/>
          <w:b/>
        </w:rPr>
        <w:tab/>
      </w:r>
      <w:r w:rsidR="00F90822" w:rsidRPr="0055075F">
        <w:rPr>
          <w:rFonts w:ascii="Arial" w:hAnsi="Arial" w:cs="Arial"/>
          <w:b/>
        </w:rPr>
        <w:tab/>
      </w:r>
      <w:r w:rsidR="00241FB5">
        <w:rPr>
          <w:rFonts w:ascii="Arial" w:hAnsi="Arial" w:cs="Arial"/>
          <w:b/>
        </w:rPr>
        <w:t>Position</w:t>
      </w:r>
    </w:p>
    <w:p w14:paraId="09855A73" w14:textId="77777777" w:rsidR="00402B82" w:rsidRDefault="00402B82" w:rsidP="00402B82">
      <w:pPr>
        <w:spacing w:after="0" w:line="240" w:lineRule="auto"/>
        <w:ind w:left="284"/>
        <w:jc w:val="both"/>
        <w:rPr>
          <w:rFonts w:ascii="Arial" w:hAnsi="Arial" w:cs="Arial"/>
          <w:b/>
        </w:rPr>
      </w:pPr>
    </w:p>
    <w:p w14:paraId="57211C5E" w14:textId="053DBB4C" w:rsidR="00106766" w:rsidRPr="006C2A7C" w:rsidRDefault="00106766" w:rsidP="00402B82">
      <w:pPr>
        <w:spacing w:after="0" w:line="240" w:lineRule="auto"/>
        <w:ind w:left="284"/>
        <w:jc w:val="both"/>
        <w:rPr>
          <w:rFonts w:ascii="Arial" w:hAnsi="Arial" w:cs="Arial"/>
          <w:b/>
        </w:rPr>
      </w:pPr>
      <w:r w:rsidRPr="0055075F">
        <w:rPr>
          <w:rFonts w:ascii="Arial" w:hAnsi="Arial" w:cs="Arial"/>
          <w:b/>
        </w:rPr>
        <w:t>Date:</w:t>
      </w:r>
      <w:r w:rsidR="000606EB" w:rsidRPr="0055075F">
        <w:rPr>
          <w:rFonts w:ascii="Arial" w:hAnsi="Arial" w:cs="Arial"/>
          <w:b/>
        </w:rPr>
        <w:t xml:space="preserve">   </w:t>
      </w:r>
      <w:r w:rsidRPr="0055075F">
        <w:rPr>
          <w:rFonts w:ascii="Arial" w:hAnsi="Arial" w:cs="Arial"/>
          <w:b/>
        </w:rPr>
        <w:t>_________________________</w:t>
      </w:r>
    </w:p>
    <w:p w14:paraId="36BDF03D" w14:textId="38506358" w:rsidR="005A319B" w:rsidRDefault="005A319B" w:rsidP="00402B82">
      <w:pPr>
        <w:spacing w:after="0" w:line="240" w:lineRule="auto"/>
        <w:jc w:val="both"/>
        <w:rPr>
          <w:rFonts w:ascii="Arial" w:hAnsi="Arial" w:cs="Arial"/>
          <w:b/>
          <w:sz w:val="20"/>
          <w:szCs w:val="20"/>
        </w:rPr>
      </w:pPr>
    </w:p>
    <w:p w14:paraId="7C75C2D8" w14:textId="77777777" w:rsidR="00D077C4" w:rsidRDefault="00D077C4" w:rsidP="00766883">
      <w:pPr>
        <w:spacing w:after="0" w:line="240" w:lineRule="auto"/>
        <w:rPr>
          <w:rFonts w:ascii="Arial" w:hAnsi="Arial" w:cs="Arial"/>
          <w:b/>
          <w:u w:val="single"/>
        </w:rPr>
      </w:pPr>
    </w:p>
    <w:p w14:paraId="4221A9D2" w14:textId="0E3DF657" w:rsidR="00766883" w:rsidRPr="00766883" w:rsidRDefault="006C7A7B" w:rsidP="00766883">
      <w:pPr>
        <w:spacing w:after="0" w:line="240" w:lineRule="auto"/>
        <w:rPr>
          <w:rFonts w:ascii="Arial" w:hAnsi="Arial" w:cs="Arial"/>
        </w:rPr>
      </w:pPr>
      <w:r>
        <w:rPr>
          <w:rFonts w:ascii="Arial" w:hAnsi="Arial" w:cs="Arial"/>
          <w:b/>
          <w:u w:val="single"/>
        </w:rPr>
        <w:t>Applications</w:t>
      </w:r>
      <w:r w:rsidR="00B85778" w:rsidRPr="00766883">
        <w:rPr>
          <w:rFonts w:ascii="Arial" w:hAnsi="Arial" w:cs="Arial"/>
          <w:b/>
        </w:rPr>
        <w:t xml:space="preserve"> </w:t>
      </w:r>
      <w:r w:rsidR="00B85778" w:rsidRPr="00766883">
        <w:rPr>
          <w:rFonts w:ascii="Arial" w:hAnsi="Arial" w:cs="Arial"/>
        </w:rPr>
        <w:t>(</w:t>
      </w:r>
      <w:r w:rsidR="00A725EF">
        <w:rPr>
          <w:rFonts w:ascii="Arial" w:hAnsi="Arial" w:cs="Arial"/>
        </w:rPr>
        <w:t>together</w:t>
      </w:r>
      <w:r w:rsidR="00B85778" w:rsidRPr="00766883">
        <w:rPr>
          <w:rFonts w:ascii="Arial" w:hAnsi="Arial" w:cs="Arial"/>
        </w:rPr>
        <w:t xml:space="preserve"> with all relevant back up information) must be submitted by email in </w:t>
      </w:r>
      <w:r w:rsidR="00B85778" w:rsidRPr="00766883">
        <w:rPr>
          <w:rFonts w:ascii="Arial" w:hAnsi="Arial" w:cs="Arial"/>
          <w:b/>
          <w:bCs/>
        </w:rPr>
        <w:t>WORD format</w:t>
      </w:r>
      <w:r w:rsidR="00B85778" w:rsidRPr="00766883">
        <w:rPr>
          <w:rFonts w:ascii="Arial" w:hAnsi="Arial" w:cs="Arial"/>
        </w:rPr>
        <w:t xml:space="preserve"> to</w:t>
      </w:r>
      <w:r w:rsidR="004E5590">
        <w:rPr>
          <w:rFonts w:ascii="Arial" w:hAnsi="Arial" w:cs="Arial"/>
        </w:rPr>
        <w:t xml:space="preserve"> </w:t>
      </w:r>
    </w:p>
    <w:p w14:paraId="6D65949F" w14:textId="77777777" w:rsidR="001E1115" w:rsidRDefault="001E1115" w:rsidP="00402B82">
      <w:pPr>
        <w:spacing w:after="0" w:line="240" w:lineRule="auto"/>
        <w:rPr>
          <w:rFonts w:ascii="Arial" w:hAnsi="Arial" w:cs="Arial"/>
          <w:b/>
        </w:rPr>
      </w:pPr>
    </w:p>
    <w:p w14:paraId="4F695A90" w14:textId="77777777" w:rsidR="005D45F5" w:rsidRDefault="00B85778" w:rsidP="001E1115">
      <w:pPr>
        <w:spacing w:after="0" w:line="240" w:lineRule="auto"/>
        <w:jc w:val="center"/>
        <w:rPr>
          <w:rFonts w:ascii="Arial" w:hAnsi="Arial" w:cs="Arial"/>
          <w:b/>
        </w:rPr>
      </w:pPr>
      <w:r w:rsidRPr="00766883">
        <w:rPr>
          <w:rFonts w:ascii="Arial" w:hAnsi="Arial" w:cs="Arial"/>
          <w:b/>
        </w:rPr>
        <w:t xml:space="preserve">Closing Date for receipt of completed </w:t>
      </w:r>
      <w:r w:rsidR="001E1115">
        <w:rPr>
          <w:rFonts w:ascii="Arial" w:hAnsi="Arial" w:cs="Arial"/>
          <w:b/>
        </w:rPr>
        <w:t>applications</w:t>
      </w:r>
      <w:r w:rsidRPr="00766883">
        <w:rPr>
          <w:rFonts w:ascii="Arial" w:hAnsi="Arial" w:cs="Arial"/>
          <w:b/>
        </w:rPr>
        <w:t xml:space="preserve"> is </w:t>
      </w:r>
    </w:p>
    <w:p w14:paraId="55998161" w14:textId="1F77C23A" w:rsidR="005D45F5" w:rsidRDefault="00A725EF" w:rsidP="001E1115">
      <w:pPr>
        <w:spacing w:after="0" w:line="240" w:lineRule="auto"/>
        <w:jc w:val="center"/>
        <w:rPr>
          <w:rFonts w:ascii="Arial" w:hAnsi="Arial" w:cs="Arial"/>
          <w:b/>
        </w:rPr>
      </w:pPr>
      <w:r>
        <w:rPr>
          <w:rFonts w:ascii="Arial" w:hAnsi="Arial" w:cs="Arial"/>
          <w:b/>
        </w:rPr>
        <w:t>4</w:t>
      </w:r>
      <w:r w:rsidR="00B85778" w:rsidRPr="00766883">
        <w:rPr>
          <w:rFonts w:ascii="Arial" w:hAnsi="Arial" w:cs="Arial"/>
          <w:b/>
        </w:rPr>
        <w:t xml:space="preserve">.00 p.m. on </w:t>
      </w:r>
      <w:r w:rsidR="00EF54DC">
        <w:rPr>
          <w:rFonts w:ascii="Arial" w:hAnsi="Arial" w:cs="Arial"/>
          <w:b/>
        </w:rPr>
        <w:t>Wednesday 11</w:t>
      </w:r>
      <w:r w:rsidR="00EF54DC" w:rsidRPr="00EF54DC">
        <w:rPr>
          <w:rFonts w:ascii="Arial" w:hAnsi="Arial" w:cs="Arial"/>
          <w:b/>
          <w:vertAlign w:val="superscript"/>
        </w:rPr>
        <w:t>th</w:t>
      </w:r>
      <w:r w:rsidR="00EF54DC">
        <w:rPr>
          <w:rFonts w:ascii="Arial" w:hAnsi="Arial" w:cs="Arial"/>
          <w:b/>
        </w:rPr>
        <w:t xml:space="preserve"> September</w:t>
      </w:r>
      <w:r w:rsidR="00B85778" w:rsidRPr="00766883">
        <w:rPr>
          <w:rFonts w:ascii="Arial" w:hAnsi="Arial" w:cs="Arial"/>
          <w:b/>
        </w:rPr>
        <w:t xml:space="preserve"> 202</w:t>
      </w:r>
      <w:r w:rsidR="00541384">
        <w:rPr>
          <w:rFonts w:ascii="Arial" w:hAnsi="Arial" w:cs="Arial"/>
          <w:b/>
        </w:rPr>
        <w:t>4</w:t>
      </w:r>
      <w:r w:rsidR="00B85778" w:rsidRPr="00766883">
        <w:rPr>
          <w:rFonts w:ascii="Arial" w:hAnsi="Arial" w:cs="Arial"/>
          <w:b/>
        </w:rPr>
        <w:t>.</w:t>
      </w:r>
      <w:r w:rsidR="00402B82">
        <w:rPr>
          <w:rFonts w:ascii="Arial" w:hAnsi="Arial" w:cs="Arial"/>
          <w:b/>
        </w:rPr>
        <w:t xml:space="preserve">  </w:t>
      </w:r>
    </w:p>
    <w:p w14:paraId="5C682EF0" w14:textId="77777777" w:rsidR="005D45F5" w:rsidRDefault="005D45F5" w:rsidP="001E1115">
      <w:pPr>
        <w:spacing w:after="0" w:line="240" w:lineRule="auto"/>
        <w:jc w:val="center"/>
        <w:rPr>
          <w:rFonts w:ascii="Arial" w:hAnsi="Arial" w:cs="Arial"/>
          <w:b/>
          <w:color w:val="FF0000"/>
        </w:rPr>
      </w:pPr>
    </w:p>
    <w:p w14:paraId="42DFFBFF" w14:textId="2EFF68F5" w:rsidR="00B85778" w:rsidRPr="00766883" w:rsidRDefault="00B85778" w:rsidP="003D289F">
      <w:pPr>
        <w:spacing w:after="0" w:line="240" w:lineRule="auto"/>
        <w:jc w:val="center"/>
        <w:rPr>
          <w:rFonts w:ascii="Arial" w:hAnsi="Arial" w:cs="Arial"/>
        </w:rPr>
      </w:pPr>
      <w:r w:rsidRPr="00766883">
        <w:rPr>
          <w:rFonts w:ascii="Arial" w:hAnsi="Arial" w:cs="Arial"/>
          <w:b/>
          <w:color w:val="FF0000"/>
        </w:rPr>
        <w:t>Applications received after this date will not be considered</w:t>
      </w:r>
    </w:p>
    <w:sectPr w:rsidR="00B85778" w:rsidRPr="00766883" w:rsidSect="00274FD5">
      <w:pgSz w:w="12242" w:h="15842" w:code="1"/>
      <w:pgMar w:top="709" w:right="1440" w:bottom="1440" w:left="1440" w:header="720" w:footer="720" w:gutter="0"/>
      <w:cols w:space="720"/>
      <w:noEndnote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endnote w:type="separator" w:id="-1">
    <w:p w14:paraId="4A0690D7" w14:textId="77777777" w:rsidR="00274FD5" w:rsidRDefault="00274FD5" w:rsidP="006778CB">
      <w:pPr>
        <w:spacing w:after="0" w:line="240" w:lineRule="auto"/>
      </w:pPr>
      <w:r>
        <w:separator/>
      </w:r>
    </w:p>
  </w:endnote>
  <w:endnote w:type="continuationSeparator" w:id="0">
    <w:p w14:paraId="142E1FD6" w14:textId="77777777" w:rsidR="00274FD5" w:rsidRDefault="00274FD5" w:rsidP="006778CB">
      <w:pPr>
        <w:spacing w:after="0" w:line="240" w:lineRule="auto"/>
      </w:pPr>
      <w:r>
        <w:continuationSeparator/>
      </w:r>
    </w:p>
  </w:endnote>
  <w:endnote w:type="continuationNotice" w:id="1">
    <w:p w14:paraId="2811829A" w14:textId="77777777" w:rsidR="00274FD5" w:rsidRDefault="00274FD5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Copperplate Gothic Bold">
    <w:panose1 w:val="020E0705020206020404"/>
    <w:charset w:val="00"/>
    <w:family w:val="swiss"/>
    <w:pitch w:val="variable"/>
    <w:sig w:usb0="00000003" w:usb1="00000000" w:usb2="00000000" w:usb3="00000000" w:csb0="00000001" w:csb1="00000000"/>
  </w:font>
</w:fonts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footnote w:type="separator" w:id="-1">
    <w:p w14:paraId="6A926B79" w14:textId="77777777" w:rsidR="00274FD5" w:rsidRDefault="00274FD5" w:rsidP="006778CB">
      <w:pPr>
        <w:spacing w:after="0" w:line="240" w:lineRule="auto"/>
      </w:pPr>
      <w:r>
        <w:separator/>
      </w:r>
    </w:p>
  </w:footnote>
  <w:footnote w:type="continuationSeparator" w:id="0">
    <w:p w14:paraId="2A1F3039" w14:textId="77777777" w:rsidR="00274FD5" w:rsidRDefault="00274FD5" w:rsidP="006778CB">
      <w:pPr>
        <w:spacing w:after="0" w:line="240" w:lineRule="auto"/>
      </w:pPr>
      <w:r>
        <w:continuationSeparator/>
      </w:r>
    </w:p>
  </w:footnote>
  <w:footnote w:type="continuationNotice" w:id="1">
    <w:p w14:paraId="040B5A4F" w14:textId="77777777" w:rsidR="00274FD5" w:rsidRDefault="00274FD5">
      <w:pPr>
        <w:spacing w:after="0" w:line="240" w:lineRule="auto"/>
      </w:pP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abstractNum w:abstractNumId="0" w15:restartNumberingAfterBreak="0">
    <w:nsid w:val="0FA562D9"/>
    <w:multiLevelType w:val="hybridMultilevel"/>
    <w:tmpl w:val="5A8C3CAA"/>
    <w:lvl w:ilvl="0" w:tplc="1809000F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18090019" w:tentative="1">
      <w:start w:val="1"/>
      <w:numFmt w:val="lowerLetter"/>
      <w:lvlText w:val="%2."/>
      <w:lvlJc w:val="left"/>
      <w:pPr>
        <w:ind w:left="1080" w:hanging="360"/>
      </w:pPr>
    </w:lvl>
    <w:lvl w:ilvl="2" w:tplc="1809001B" w:tentative="1">
      <w:start w:val="1"/>
      <w:numFmt w:val="lowerRoman"/>
      <w:lvlText w:val="%3."/>
      <w:lvlJc w:val="right"/>
      <w:pPr>
        <w:ind w:left="1800" w:hanging="180"/>
      </w:pPr>
    </w:lvl>
    <w:lvl w:ilvl="3" w:tplc="1809000F" w:tentative="1">
      <w:start w:val="1"/>
      <w:numFmt w:val="decimal"/>
      <w:lvlText w:val="%4."/>
      <w:lvlJc w:val="left"/>
      <w:pPr>
        <w:ind w:left="2520" w:hanging="360"/>
      </w:pPr>
    </w:lvl>
    <w:lvl w:ilvl="4" w:tplc="18090019" w:tentative="1">
      <w:start w:val="1"/>
      <w:numFmt w:val="lowerLetter"/>
      <w:lvlText w:val="%5."/>
      <w:lvlJc w:val="left"/>
      <w:pPr>
        <w:ind w:left="3240" w:hanging="360"/>
      </w:pPr>
    </w:lvl>
    <w:lvl w:ilvl="5" w:tplc="1809001B" w:tentative="1">
      <w:start w:val="1"/>
      <w:numFmt w:val="lowerRoman"/>
      <w:lvlText w:val="%6."/>
      <w:lvlJc w:val="right"/>
      <w:pPr>
        <w:ind w:left="3960" w:hanging="180"/>
      </w:pPr>
    </w:lvl>
    <w:lvl w:ilvl="6" w:tplc="1809000F" w:tentative="1">
      <w:start w:val="1"/>
      <w:numFmt w:val="decimal"/>
      <w:lvlText w:val="%7."/>
      <w:lvlJc w:val="left"/>
      <w:pPr>
        <w:ind w:left="4680" w:hanging="360"/>
      </w:pPr>
    </w:lvl>
    <w:lvl w:ilvl="7" w:tplc="18090019" w:tentative="1">
      <w:start w:val="1"/>
      <w:numFmt w:val="lowerLetter"/>
      <w:lvlText w:val="%8."/>
      <w:lvlJc w:val="left"/>
      <w:pPr>
        <w:ind w:left="5400" w:hanging="360"/>
      </w:pPr>
    </w:lvl>
    <w:lvl w:ilvl="8" w:tplc="18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" w15:restartNumberingAfterBreak="0">
    <w:nsid w:val="17165277"/>
    <w:multiLevelType w:val="hybridMultilevel"/>
    <w:tmpl w:val="C3A40A22"/>
    <w:lvl w:ilvl="0" w:tplc="1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1" w:tplc="1809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1809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1809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1809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1809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1809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1809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1809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2" w15:restartNumberingAfterBreak="0">
    <w:nsid w:val="1ABF3F66"/>
    <w:multiLevelType w:val="hybridMultilevel"/>
    <w:tmpl w:val="F28CAAC0"/>
    <w:lvl w:ilvl="0" w:tplc="3468C33E">
      <w:numFmt w:val="bullet"/>
      <w:lvlText w:val=""/>
      <w:lvlJc w:val="left"/>
      <w:pPr>
        <w:ind w:left="820" w:hanging="360"/>
      </w:pPr>
      <w:rPr>
        <w:rFonts w:ascii="Symbol" w:eastAsia="Symbol" w:hAnsi="Symbol" w:cs="Symbol" w:hint="default"/>
        <w:b w:val="0"/>
        <w:bCs w:val="0"/>
        <w:i w:val="0"/>
        <w:iCs w:val="0"/>
        <w:w w:val="100"/>
        <w:sz w:val="22"/>
        <w:szCs w:val="22"/>
        <w:lang w:val="en-US" w:eastAsia="en-US" w:bidi="ar-SA"/>
      </w:rPr>
    </w:lvl>
    <w:lvl w:ilvl="1" w:tplc="A0601F62">
      <w:numFmt w:val="bullet"/>
      <w:lvlText w:val="•"/>
      <w:lvlJc w:val="left"/>
      <w:pPr>
        <w:ind w:left="1666" w:hanging="360"/>
      </w:pPr>
      <w:rPr>
        <w:rFonts w:hint="default"/>
        <w:lang w:val="en-US" w:eastAsia="en-US" w:bidi="ar-SA"/>
      </w:rPr>
    </w:lvl>
    <w:lvl w:ilvl="2" w:tplc="42D8CC2E">
      <w:numFmt w:val="bullet"/>
      <w:lvlText w:val="•"/>
      <w:lvlJc w:val="left"/>
      <w:pPr>
        <w:ind w:left="2513" w:hanging="360"/>
      </w:pPr>
      <w:rPr>
        <w:rFonts w:hint="default"/>
        <w:lang w:val="en-US" w:eastAsia="en-US" w:bidi="ar-SA"/>
      </w:rPr>
    </w:lvl>
    <w:lvl w:ilvl="3" w:tplc="9A46F62E">
      <w:numFmt w:val="bullet"/>
      <w:lvlText w:val="•"/>
      <w:lvlJc w:val="left"/>
      <w:pPr>
        <w:ind w:left="3359" w:hanging="360"/>
      </w:pPr>
      <w:rPr>
        <w:rFonts w:hint="default"/>
        <w:lang w:val="en-US" w:eastAsia="en-US" w:bidi="ar-SA"/>
      </w:rPr>
    </w:lvl>
    <w:lvl w:ilvl="4" w:tplc="D1322B58">
      <w:numFmt w:val="bullet"/>
      <w:lvlText w:val="•"/>
      <w:lvlJc w:val="left"/>
      <w:pPr>
        <w:ind w:left="4206" w:hanging="360"/>
      </w:pPr>
      <w:rPr>
        <w:rFonts w:hint="default"/>
        <w:lang w:val="en-US" w:eastAsia="en-US" w:bidi="ar-SA"/>
      </w:rPr>
    </w:lvl>
    <w:lvl w:ilvl="5" w:tplc="574EBCA2">
      <w:numFmt w:val="bullet"/>
      <w:lvlText w:val="•"/>
      <w:lvlJc w:val="left"/>
      <w:pPr>
        <w:ind w:left="5053" w:hanging="360"/>
      </w:pPr>
      <w:rPr>
        <w:rFonts w:hint="default"/>
        <w:lang w:val="en-US" w:eastAsia="en-US" w:bidi="ar-SA"/>
      </w:rPr>
    </w:lvl>
    <w:lvl w:ilvl="6" w:tplc="2EF252B0">
      <w:numFmt w:val="bullet"/>
      <w:lvlText w:val="•"/>
      <w:lvlJc w:val="left"/>
      <w:pPr>
        <w:ind w:left="5899" w:hanging="360"/>
      </w:pPr>
      <w:rPr>
        <w:rFonts w:hint="default"/>
        <w:lang w:val="en-US" w:eastAsia="en-US" w:bidi="ar-SA"/>
      </w:rPr>
    </w:lvl>
    <w:lvl w:ilvl="7" w:tplc="8D383D40">
      <w:numFmt w:val="bullet"/>
      <w:lvlText w:val="•"/>
      <w:lvlJc w:val="left"/>
      <w:pPr>
        <w:ind w:left="6746" w:hanging="360"/>
      </w:pPr>
      <w:rPr>
        <w:rFonts w:hint="default"/>
        <w:lang w:val="en-US" w:eastAsia="en-US" w:bidi="ar-SA"/>
      </w:rPr>
    </w:lvl>
    <w:lvl w:ilvl="8" w:tplc="50A08760">
      <w:numFmt w:val="bullet"/>
      <w:lvlText w:val="•"/>
      <w:lvlJc w:val="left"/>
      <w:pPr>
        <w:ind w:left="7593" w:hanging="360"/>
      </w:pPr>
      <w:rPr>
        <w:rFonts w:hint="default"/>
        <w:lang w:val="en-US" w:eastAsia="en-US" w:bidi="ar-SA"/>
      </w:rPr>
    </w:lvl>
  </w:abstractNum>
  <w:abstractNum w:abstractNumId="3" w15:restartNumberingAfterBreak="0">
    <w:nsid w:val="21586D9D"/>
    <w:multiLevelType w:val="hybridMultilevel"/>
    <w:tmpl w:val="751295B8"/>
    <w:lvl w:ilvl="0" w:tplc="1809000F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18090019" w:tentative="1">
      <w:start w:val="1"/>
      <w:numFmt w:val="lowerLetter"/>
      <w:lvlText w:val="%2."/>
      <w:lvlJc w:val="left"/>
      <w:pPr>
        <w:ind w:left="1080" w:hanging="360"/>
      </w:pPr>
    </w:lvl>
    <w:lvl w:ilvl="2" w:tplc="1809001B" w:tentative="1">
      <w:start w:val="1"/>
      <w:numFmt w:val="lowerRoman"/>
      <w:lvlText w:val="%3."/>
      <w:lvlJc w:val="right"/>
      <w:pPr>
        <w:ind w:left="1800" w:hanging="180"/>
      </w:pPr>
    </w:lvl>
    <w:lvl w:ilvl="3" w:tplc="1809000F" w:tentative="1">
      <w:start w:val="1"/>
      <w:numFmt w:val="decimal"/>
      <w:lvlText w:val="%4."/>
      <w:lvlJc w:val="left"/>
      <w:pPr>
        <w:ind w:left="2520" w:hanging="360"/>
      </w:pPr>
    </w:lvl>
    <w:lvl w:ilvl="4" w:tplc="18090019" w:tentative="1">
      <w:start w:val="1"/>
      <w:numFmt w:val="lowerLetter"/>
      <w:lvlText w:val="%5."/>
      <w:lvlJc w:val="left"/>
      <w:pPr>
        <w:ind w:left="3240" w:hanging="360"/>
      </w:pPr>
    </w:lvl>
    <w:lvl w:ilvl="5" w:tplc="1809001B" w:tentative="1">
      <w:start w:val="1"/>
      <w:numFmt w:val="lowerRoman"/>
      <w:lvlText w:val="%6."/>
      <w:lvlJc w:val="right"/>
      <w:pPr>
        <w:ind w:left="3960" w:hanging="180"/>
      </w:pPr>
    </w:lvl>
    <w:lvl w:ilvl="6" w:tplc="1809000F" w:tentative="1">
      <w:start w:val="1"/>
      <w:numFmt w:val="decimal"/>
      <w:lvlText w:val="%7."/>
      <w:lvlJc w:val="left"/>
      <w:pPr>
        <w:ind w:left="4680" w:hanging="360"/>
      </w:pPr>
    </w:lvl>
    <w:lvl w:ilvl="7" w:tplc="18090019" w:tentative="1">
      <w:start w:val="1"/>
      <w:numFmt w:val="lowerLetter"/>
      <w:lvlText w:val="%8."/>
      <w:lvlJc w:val="left"/>
      <w:pPr>
        <w:ind w:left="5400" w:hanging="360"/>
      </w:pPr>
    </w:lvl>
    <w:lvl w:ilvl="8" w:tplc="18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4" w15:restartNumberingAfterBreak="0">
    <w:nsid w:val="218349EF"/>
    <w:multiLevelType w:val="hybridMultilevel"/>
    <w:tmpl w:val="4544A792"/>
    <w:lvl w:ilvl="0" w:tplc="18090001">
      <w:start w:val="1"/>
      <w:numFmt w:val="bullet"/>
      <w:lvlText w:val=""/>
      <w:lvlJc w:val="left"/>
      <w:pPr>
        <w:ind w:left="1140" w:hanging="360"/>
      </w:pPr>
      <w:rPr>
        <w:rFonts w:ascii="Symbol" w:hAnsi="Symbol" w:hint="default"/>
      </w:rPr>
    </w:lvl>
    <w:lvl w:ilvl="1" w:tplc="18090003" w:tentative="1">
      <w:start w:val="1"/>
      <w:numFmt w:val="bullet"/>
      <w:lvlText w:val="o"/>
      <w:lvlJc w:val="left"/>
      <w:pPr>
        <w:ind w:left="1860" w:hanging="360"/>
      </w:pPr>
      <w:rPr>
        <w:rFonts w:ascii="Courier New" w:hAnsi="Courier New" w:cs="Courier New" w:hint="default"/>
      </w:rPr>
    </w:lvl>
    <w:lvl w:ilvl="2" w:tplc="18090005" w:tentative="1">
      <w:start w:val="1"/>
      <w:numFmt w:val="bullet"/>
      <w:lvlText w:val=""/>
      <w:lvlJc w:val="left"/>
      <w:pPr>
        <w:ind w:left="2580" w:hanging="360"/>
      </w:pPr>
      <w:rPr>
        <w:rFonts w:ascii="Wingdings" w:hAnsi="Wingdings" w:hint="default"/>
      </w:rPr>
    </w:lvl>
    <w:lvl w:ilvl="3" w:tplc="18090001" w:tentative="1">
      <w:start w:val="1"/>
      <w:numFmt w:val="bullet"/>
      <w:lvlText w:val=""/>
      <w:lvlJc w:val="left"/>
      <w:pPr>
        <w:ind w:left="3300" w:hanging="360"/>
      </w:pPr>
      <w:rPr>
        <w:rFonts w:ascii="Symbol" w:hAnsi="Symbol" w:hint="default"/>
      </w:rPr>
    </w:lvl>
    <w:lvl w:ilvl="4" w:tplc="18090003" w:tentative="1">
      <w:start w:val="1"/>
      <w:numFmt w:val="bullet"/>
      <w:lvlText w:val="o"/>
      <w:lvlJc w:val="left"/>
      <w:pPr>
        <w:ind w:left="4020" w:hanging="360"/>
      </w:pPr>
      <w:rPr>
        <w:rFonts w:ascii="Courier New" w:hAnsi="Courier New" w:cs="Courier New" w:hint="default"/>
      </w:rPr>
    </w:lvl>
    <w:lvl w:ilvl="5" w:tplc="18090005" w:tentative="1">
      <w:start w:val="1"/>
      <w:numFmt w:val="bullet"/>
      <w:lvlText w:val=""/>
      <w:lvlJc w:val="left"/>
      <w:pPr>
        <w:ind w:left="4740" w:hanging="360"/>
      </w:pPr>
      <w:rPr>
        <w:rFonts w:ascii="Wingdings" w:hAnsi="Wingdings" w:hint="default"/>
      </w:rPr>
    </w:lvl>
    <w:lvl w:ilvl="6" w:tplc="18090001" w:tentative="1">
      <w:start w:val="1"/>
      <w:numFmt w:val="bullet"/>
      <w:lvlText w:val=""/>
      <w:lvlJc w:val="left"/>
      <w:pPr>
        <w:ind w:left="5460" w:hanging="360"/>
      </w:pPr>
      <w:rPr>
        <w:rFonts w:ascii="Symbol" w:hAnsi="Symbol" w:hint="default"/>
      </w:rPr>
    </w:lvl>
    <w:lvl w:ilvl="7" w:tplc="18090003" w:tentative="1">
      <w:start w:val="1"/>
      <w:numFmt w:val="bullet"/>
      <w:lvlText w:val="o"/>
      <w:lvlJc w:val="left"/>
      <w:pPr>
        <w:ind w:left="6180" w:hanging="360"/>
      </w:pPr>
      <w:rPr>
        <w:rFonts w:ascii="Courier New" w:hAnsi="Courier New" w:cs="Courier New" w:hint="default"/>
      </w:rPr>
    </w:lvl>
    <w:lvl w:ilvl="8" w:tplc="18090005" w:tentative="1">
      <w:start w:val="1"/>
      <w:numFmt w:val="bullet"/>
      <w:lvlText w:val=""/>
      <w:lvlJc w:val="left"/>
      <w:pPr>
        <w:ind w:left="6900" w:hanging="360"/>
      </w:pPr>
      <w:rPr>
        <w:rFonts w:ascii="Wingdings" w:hAnsi="Wingdings" w:hint="default"/>
      </w:rPr>
    </w:lvl>
  </w:abstractNum>
  <w:abstractNum w:abstractNumId="5" w15:restartNumberingAfterBreak="0">
    <w:nsid w:val="224D162F"/>
    <w:multiLevelType w:val="hybridMultilevel"/>
    <w:tmpl w:val="D980C4A0"/>
    <w:lvl w:ilvl="0" w:tplc="1809000F">
      <w:start w:val="1"/>
      <w:numFmt w:val="decimal"/>
      <w:lvlText w:val="%1."/>
      <w:lvlJc w:val="left"/>
      <w:pPr>
        <w:ind w:left="720" w:hanging="360"/>
      </w:pPr>
    </w:lvl>
    <w:lvl w:ilvl="1" w:tplc="18090019">
      <w:start w:val="1"/>
      <w:numFmt w:val="lowerLetter"/>
      <w:lvlText w:val="%2."/>
      <w:lvlJc w:val="left"/>
      <w:pPr>
        <w:ind w:left="1440" w:hanging="360"/>
      </w:pPr>
    </w:lvl>
    <w:lvl w:ilvl="2" w:tplc="1809001B">
      <w:start w:val="1"/>
      <w:numFmt w:val="lowerRoman"/>
      <w:lvlText w:val="%3."/>
      <w:lvlJc w:val="right"/>
      <w:pPr>
        <w:ind w:left="2160" w:hanging="180"/>
      </w:pPr>
    </w:lvl>
    <w:lvl w:ilvl="3" w:tplc="1809000F">
      <w:start w:val="1"/>
      <w:numFmt w:val="decimal"/>
      <w:lvlText w:val="%4."/>
      <w:lvlJc w:val="left"/>
      <w:pPr>
        <w:ind w:left="2880" w:hanging="360"/>
      </w:pPr>
    </w:lvl>
    <w:lvl w:ilvl="4" w:tplc="18090019">
      <w:start w:val="1"/>
      <w:numFmt w:val="lowerLetter"/>
      <w:lvlText w:val="%5."/>
      <w:lvlJc w:val="left"/>
      <w:pPr>
        <w:ind w:left="3600" w:hanging="360"/>
      </w:pPr>
    </w:lvl>
    <w:lvl w:ilvl="5" w:tplc="1809001B">
      <w:start w:val="1"/>
      <w:numFmt w:val="lowerRoman"/>
      <w:lvlText w:val="%6."/>
      <w:lvlJc w:val="right"/>
      <w:pPr>
        <w:ind w:left="4320" w:hanging="180"/>
      </w:pPr>
    </w:lvl>
    <w:lvl w:ilvl="6" w:tplc="1809000F">
      <w:start w:val="1"/>
      <w:numFmt w:val="decimal"/>
      <w:lvlText w:val="%7."/>
      <w:lvlJc w:val="left"/>
      <w:pPr>
        <w:ind w:left="5040" w:hanging="360"/>
      </w:pPr>
    </w:lvl>
    <w:lvl w:ilvl="7" w:tplc="18090019">
      <w:start w:val="1"/>
      <w:numFmt w:val="lowerLetter"/>
      <w:lvlText w:val="%8."/>
      <w:lvlJc w:val="left"/>
      <w:pPr>
        <w:ind w:left="5760" w:hanging="360"/>
      </w:pPr>
    </w:lvl>
    <w:lvl w:ilvl="8" w:tplc="1809001B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2AE97304"/>
    <w:multiLevelType w:val="hybridMultilevel"/>
    <w:tmpl w:val="E35E1080"/>
    <w:lvl w:ilvl="0" w:tplc="FFFFFFFF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FFFFFFFF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45CA14FA"/>
    <w:multiLevelType w:val="multilevel"/>
    <w:tmpl w:val="E55C8F4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8" w15:restartNumberingAfterBreak="0">
    <w:nsid w:val="54D36CC2"/>
    <w:multiLevelType w:val="hybridMultilevel"/>
    <w:tmpl w:val="E35E1080"/>
    <w:lvl w:ilvl="0" w:tplc="1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8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8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809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809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809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809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809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624C41DB"/>
    <w:multiLevelType w:val="multilevel"/>
    <w:tmpl w:val="44909D92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0" w15:restartNumberingAfterBreak="0">
    <w:nsid w:val="68C764AB"/>
    <w:multiLevelType w:val="multilevel"/>
    <w:tmpl w:val="84869F22"/>
    <w:lvl w:ilvl="0">
      <w:start w:val="1"/>
      <w:numFmt w:val="decimal"/>
      <w:lvlText w:val="%1."/>
      <w:lvlJc w:val="left"/>
      <w:pPr>
        <w:tabs>
          <w:tab w:val="num" w:pos="502"/>
        </w:tabs>
        <w:ind w:left="502" w:hanging="360"/>
      </w:pPr>
    </w:lvl>
    <w:lvl w:ilvl="1">
      <w:start w:val="1"/>
      <w:numFmt w:val="decimal"/>
      <w:lvlText w:val="%2."/>
      <w:lvlJc w:val="left"/>
      <w:pPr>
        <w:tabs>
          <w:tab w:val="num" w:pos="1222"/>
        </w:tabs>
        <w:ind w:left="1222" w:hanging="360"/>
      </w:pPr>
    </w:lvl>
    <w:lvl w:ilvl="2">
      <w:start w:val="1"/>
      <w:numFmt w:val="bullet"/>
      <w:lvlText w:val=""/>
      <w:lvlJc w:val="left"/>
      <w:pPr>
        <w:tabs>
          <w:tab w:val="num" w:pos="1942"/>
        </w:tabs>
        <w:ind w:left="1942" w:hanging="360"/>
      </w:pPr>
      <w:rPr>
        <w:rFonts w:ascii="Wingdings" w:hAnsi="Wingdings" w:hint="default"/>
        <w:sz w:val="20"/>
      </w:rPr>
    </w:lvl>
    <w:lvl w:ilvl="3" w:tentative="1">
      <w:start w:val="1"/>
      <w:numFmt w:val="decimal"/>
      <w:lvlText w:val="%4."/>
      <w:lvlJc w:val="left"/>
      <w:pPr>
        <w:tabs>
          <w:tab w:val="num" w:pos="2662"/>
        </w:tabs>
        <w:ind w:left="2662" w:hanging="360"/>
      </w:pPr>
    </w:lvl>
    <w:lvl w:ilvl="4" w:tentative="1">
      <w:start w:val="1"/>
      <w:numFmt w:val="decimal"/>
      <w:lvlText w:val="%5."/>
      <w:lvlJc w:val="left"/>
      <w:pPr>
        <w:tabs>
          <w:tab w:val="num" w:pos="3382"/>
        </w:tabs>
        <w:ind w:left="3382" w:hanging="360"/>
      </w:pPr>
    </w:lvl>
    <w:lvl w:ilvl="5" w:tentative="1">
      <w:start w:val="1"/>
      <w:numFmt w:val="decimal"/>
      <w:lvlText w:val="%6."/>
      <w:lvlJc w:val="left"/>
      <w:pPr>
        <w:tabs>
          <w:tab w:val="num" w:pos="4102"/>
        </w:tabs>
        <w:ind w:left="4102" w:hanging="360"/>
      </w:pPr>
    </w:lvl>
    <w:lvl w:ilvl="6" w:tentative="1">
      <w:start w:val="1"/>
      <w:numFmt w:val="decimal"/>
      <w:lvlText w:val="%7."/>
      <w:lvlJc w:val="left"/>
      <w:pPr>
        <w:tabs>
          <w:tab w:val="num" w:pos="4822"/>
        </w:tabs>
        <w:ind w:left="4822" w:hanging="360"/>
      </w:pPr>
    </w:lvl>
    <w:lvl w:ilvl="7" w:tentative="1">
      <w:start w:val="1"/>
      <w:numFmt w:val="decimal"/>
      <w:lvlText w:val="%8."/>
      <w:lvlJc w:val="left"/>
      <w:pPr>
        <w:tabs>
          <w:tab w:val="num" w:pos="5542"/>
        </w:tabs>
        <w:ind w:left="5542" w:hanging="360"/>
      </w:pPr>
    </w:lvl>
    <w:lvl w:ilvl="8" w:tentative="1">
      <w:start w:val="1"/>
      <w:numFmt w:val="decimal"/>
      <w:lvlText w:val="%9."/>
      <w:lvlJc w:val="left"/>
      <w:pPr>
        <w:tabs>
          <w:tab w:val="num" w:pos="6262"/>
        </w:tabs>
        <w:ind w:left="6262" w:hanging="360"/>
      </w:pPr>
    </w:lvl>
  </w:abstractNum>
  <w:num w:numId="1" w16cid:durableId="2061442364">
    <w:abstractNumId w:val="4"/>
  </w:num>
  <w:num w:numId="2" w16cid:durableId="392048706">
    <w:abstractNumId w:val="8"/>
  </w:num>
  <w:num w:numId="3" w16cid:durableId="1190340668">
    <w:abstractNumId w:val="0"/>
  </w:num>
  <w:num w:numId="4" w16cid:durableId="26416749">
    <w:abstractNumId w:val="3"/>
  </w:num>
  <w:num w:numId="5" w16cid:durableId="2073959949">
    <w:abstractNumId w:val="9"/>
  </w:num>
  <w:num w:numId="6" w16cid:durableId="286743279">
    <w:abstractNumId w:val="7"/>
  </w:num>
  <w:num w:numId="7" w16cid:durableId="1145470463">
    <w:abstractNumId w:val="10"/>
  </w:num>
  <w:num w:numId="8" w16cid:durableId="381640476">
    <w:abstractNumId w:val="10"/>
  </w:num>
  <w:num w:numId="9" w16cid:durableId="1108113738">
    <w:abstractNumId w:val="10"/>
  </w:num>
  <w:num w:numId="10" w16cid:durableId="1146631645">
    <w:abstractNumId w:val="1"/>
  </w:num>
  <w:num w:numId="11" w16cid:durableId="1090658878">
    <w:abstractNumId w:val="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2" w16cid:durableId="691223878">
    <w:abstractNumId w:val="6"/>
  </w:num>
  <w:num w:numId="13" w16cid:durableId="226571501">
    <w:abstractNumId w:val="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 w16du">
  <w:zoom w:percent="100"/>
  <w:doNotDisplayPageBoundaries/>
  <w:proofState w:spelling="clean"/>
  <w:defaultTabStop w:val="720"/>
  <w:drawingGridHorizontalSpacing w:val="120"/>
  <w:drawingGridVerticalSpacing w:val="120"/>
  <w:displayVerticalDrawingGridEvery w:val="0"/>
  <w:doNotUseMarginsForDrawingGridOrigin/>
  <w:noPunctuationKerning/>
  <w:characterSpacingControl w:val="doNotCompress"/>
  <w:footnotePr>
    <w:footnote w:id="-1"/>
    <w:footnote w:id="0"/>
    <w:footnote w:id="1"/>
  </w:footnotePr>
  <w:endnotePr>
    <w:endnote w:id="-1"/>
    <w:endnote w:id="0"/>
    <w:endnote w:id="1"/>
  </w:endnotePr>
  <w:compat>
    <w:balanceSingleByteDoubleByteWidth/>
    <w:doNotLeaveBackslashAlone/>
    <w:ulTrailSpace/>
    <w:doNotExpandShiftReturn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8904CC"/>
    <w:rsid w:val="000007FF"/>
    <w:rsid w:val="000043B0"/>
    <w:rsid w:val="00025223"/>
    <w:rsid w:val="0002645D"/>
    <w:rsid w:val="00030176"/>
    <w:rsid w:val="00037754"/>
    <w:rsid w:val="00044F34"/>
    <w:rsid w:val="000606EB"/>
    <w:rsid w:val="0009095D"/>
    <w:rsid w:val="00092A4F"/>
    <w:rsid w:val="00096ECE"/>
    <w:rsid w:val="000B0F8B"/>
    <w:rsid w:val="000B3ADF"/>
    <w:rsid w:val="000D56AE"/>
    <w:rsid w:val="00106766"/>
    <w:rsid w:val="0011246E"/>
    <w:rsid w:val="00112E6D"/>
    <w:rsid w:val="00116ED9"/>
    <w:rsid w:val="00130835"/>
    <w:rsid w:val="00147DDB"/>
    <w:rsid w:val="0016247D"/>
    <w:rsid w:val="00167BB8"/>
    <w:rsid w:val="00171EE3"/>
    <w:rsid w:val="00172764"/>
    <w:rsid w:val="00193B82"/>
    <w:rsid w:val="00197E05"/>
    <w:rsid w:val="001A4C1D"/>
    <w:rsid w:val="001A60D1"/>
    <w:rsid w:val="001B41C2"/>
    <w:rsid w:val="001C0D6B"/>
    <w:rsid w:val="001E1115"/>
    <w:rsid w:val="001E70FE"/>
    <w:rsid w:val="00202419"/>
    <w:rsid w:val="00204601"/>
    <w:rsid w:val="00217625"/>
    <w:rsid w:val="00224854"/>
    <w:rsid w:val="00241FB5"/>
    <w:rsid w:val="0024434E"/>
    <w:rsid w:val="002568D3"/>
    <w:rsid w:val="00256E26"/>
    <w:rsid w:val="00264AA7"/>
    <w:rsid w:val="00274FD5"/>
    <w:rsid w:val="0029122F"/>
    <w:rsid w:val="002945EC"/>
    <w:rsid w:val="002A0543"/>
    <w:rsid w:val="002A3FF4"/>
    <w:rsid w:val="002B4C62"/>
    <w:rsid w:val="002D3E8F"/>
    <w:rsid w:val="002D49CA"/>
    <w:rsid w:val="002D7781"/>
    <w:rsid w:val="00312CF3"/>
    <w:rsid w:val="0033524C"/>
    <w:rsid w:val="00352DAA"/>
    <w:rsid w:val="00356512"/>
    <w:rsid w:val="00356527"/>
    <w:rsid w:val="0037071B"/>
    <w:rsid w:val="00375C2C"/>
    <w:rsid w:val="00376187"/>
    <w:rsid w:val="0039685A"/>
    <w:rsid w:val="003A452D"/>
    <w:rsid w:val="003A707D"/>
    <w:rsid w:val="003B23F7"/>
    <w:rsid w:val="003B49E2"/>
    <w:rsid w:val="003B6411"/>
    <w:rsid w:val="003D289F"/>
    <w:rsid w:val="003E11E1"/>
    <w:rsid w:val="003E3C71"/>
    <w:rsid w:val="003E6F08"/>
    <w:rsid w:val="003F3A2F"/>
    <w:rsid w:val="00402B82"/>
    <w:rsid w:val="00403100"/>
    <w:rsid w:val="0041324E"/>
    <w:rsid w:val="00414A1C"/>
    <w:rsid w:val="004225AE"/>
    <w:rsid w:val="004330F3"/>
    <w:rsid w:val="00442D86"/>
    <w:rsid w:val="00452126"/>
    <w:rsid w:val="00466FCD"/>
    <w:rsid w:val="00482C77"/>
    <w:rsid w:val="00482EDA"/>
    <w:rsid w:val="00487A06"/>
    <w:rsid w:val="00493C69"/>
    <w:rsid w:val="00493DC1"/>
    <w:rsid w:val="004A1E7B"/>
    <w:rsid w:val="004A30BD"/>
    <w:rsid w:val="004B0552"/>
    <w:rsid w:val="004B64AE"/>
    <w:rsid w:val="004C001C"/>
    <w:rsid w:val="004C1AC1"/>
    <w:rsid w:val="004D40E4"/>
    <w:rsid w:val="004E021E"/>
    <w:rsid w:val="004E5590"/>
    <w:rsid w:val="004E6F4A"/>
    <w:rsid w:val="004F2E11"/>
    <w:rsid w:val="004F3C71"/>
    <w:rsid w:val="00513D66"/>
    <w:rsid w:val="0051710E"/>
    <w:rsid w:val="00517466"/>
    <w:rsid w:val="00517730"/>
    <w:rsid w:val="00522083"/>
    <w:rsid w:val="00522A04"/>
    <w:rsid w:val="0052377F"/>
    <w:rsid w:val="00527863"/>
    <w:rsid w:val="00531269"/>
    <w:rsid w:val="00541384"/>
    <w:rsid w:val="0055075F"/>
    <w:rsid w:val="00560673"/>
    <w:rsid w:val="005828FA"/>
    <w:rsid w:val="00595EA1"/>
    <w:rsid w:val="005A319B"/>
    <w:rsid w:val="005C2BD3"/>
    <w:rsid w:val="005C3442"/>
    <w:rsid w:val="005C46DA"/>
    <w:rsid w:val="005C5FD7"/>
    <w:rsid w:val="005D428C"/>
    <w:rsid w:val="005D45F5"/>
    <w:rsid w:val="005D65A0"/>
    <w:rsid w:val="005E5A2E"/>
    <w:rsid w:val="005F3738"/>
    <w:rsid w:val="006102F6"/>
    <w:rsid w:val="00615099"/>
    <w:rsid w:val="00653735"/>
    <w:rsid w:val="00654A2F"/>
    <w:rsid w:val="00661111"/>
    <w:rsid w:val="00672C7D"/>
    <w:rsid w:val="0067514B"/>
    <w:rsid w:val="006778CB"/>
    <w:rsid w:val="006C2A7C"/>
    <w:rsid w:val="006C39DD"/>
    <w:rsid w:val="006C7A7B"/>
    <w:rsid w:val="006E37FB"/>
    <w:rsid w:val="006E40A1"/>
    <w:rsid w:val="006F15A3"/>
    <w:rsid w:val="00706DB2"/>
    <w:rsid w:val="0071545F"/>
    <w:rsid w:val="00725704"/>
    <w:rsid w:val="00751380"/>
    <w:rsid w:val="00766883"/>
    <w:rsid w:val="007808A0"/>
    <w:rsid w:val="007B64AF"/>
    <w:rsid w:val="007B699B"/>
    <w:rsid w:val="007B7D75"/>
    <w:rsid w:val="007C21CB"/>
    <w:rsid w:val="007D23F7"/>
    <w:rsid w:val="00801DA6"/>
    <w:rsid w:val="00813B5C"/>
    <w:rsid w:val="0082275C"/>
    <w:rsid w:val="0084221C"/>
    <w:rsid w:val="00847A0E"/>
    <w:rsid w:val="00867F6E"/>
    <w:rsid w:val="00886A4A"/>
    <w:rsid w:val="008904CC"/>
    <w:rsid w:val="008908A8"/>
    <w:rsid w:val="008A59F3"/>
    <w:rsid w:val="008B3D04"/>
    <w:rsid w:val="008E5204"/>
    <w:rsid w:val="008E5989"/>
    <w:rsid w:val="008F6A10"/>
    <w:rsid w:val="0090189C"/>
    <w:rsid w:val="00903350"/>
    <w:rsid w:val="00911D40"/>
    <w:rsid w:val="009147DD"/>
    <w:rsid w:val="00921FC0"/>
    <w:rsid w:val="0092278D"/>
    <w:rsid w:val="00937189"/>
    <w:rsid w:val="0094461E"/>
    <w:rsid w:val="0095446C"/>
    <w:rsid w:val="009609D3"/>
    <w:rsid w:val="00967A2E"/>
    <w:rsid w:val="00974504"/>
    <w:rsid w:val="009B60F6"/>
    <w:rsid w:val="009B6D6A"/>
    <w:rsid w:val="009B72A8"/>
    <w:rsid w:val="009B7C05"/>
    <w:rsid w:val="009F0B17"/>
    <w:rsid w:val="00A01E4E"/>
    <w:rsid w:val="00A03363"/>
    <w:rsid w:val="00A149F4"/>
    <w:rsid w:val="00A60E66"/>
    <w:rsid w:val="00A67A24"/>
    <w:rsid w:val="00A725EF"/>
    <w:rsid w:val="00A91F9C"/>
    <w:rsid w:val="00AB0481"/>
    <w:rsid w:val="00AC2376"/>
    <w:rsid w:val="00AC50FE"/>
    <w:rsid w:val="00AE6371"/>
    <w:rsid w:val="00B01078"/>
    <w:rsid w:val="00B2073C"/>
    <w:rsid w:val="00B22018"/>
    <w:rsid w:val="00B32868"/>
    <w:rsid w:val="00B34E0E"/>
    <w:rsid w:val="00B3688A"/>
    <w:rsid w:val="00B37763"/>
    <w:rsid w:val="00B52A0B"/>
    <w:rsid w:val="00B62C35"/>
    <w:rsid w:val="00B82523"/>
    <w:rsid w:val="00B85778"/>
    <w:rsid w:val="00B94179"/>
    <w:rsid w:val="00B94ADE"/>
    <w:rsid w:val="00BA1F76"/>
    <w:rsid w:val="00BA69AC"/>
    <w:rsid w:val="00BA6B26"/>
    <w:rsid w:val="00BB558B"/>
    <w:rsid w:val="00BB6419"/>
    <w:rsid w:val="00BB7DAE"/>
    <w:rsid w:val="00BC3E5C"/>
    <w:rsid w:val="00BD7D36"/>
    <w:rsid w:val="00BE0B4D"/>
    <w:rsid w:val="00BF3EAE"/>
    <w:rsid w:val="00C17098"/>
    <w:rsid w:val="00C448F2"/>
    <w:rsid w:val="00C54A62"/>
    <w:rsid w:val="00C6462C"/>
    <w:rsid w:val="00C90472"/>
    <w:rsid w:val="00CA527C"/>
    <w:rsid w:val="00CB14E6"/>
    <w:rsid w:val="00CB2C84"/>
    <w:rsid w:val="00CB4BDF"/>
    <w:rsid w:val="00CD32EA"/>
    <w:rsid w:val="00CD40B4"/>
    <w:rsid w:val="00CE1BE5"/>
    <w:rsid w:val="00CF068A"/>
    <w:rsid w:val="00CF12B9"/>
    <w:rsid w:val="00CF6808"/>
    <w:rsid w:val="00CF7800"/>
    <w:rsid w:val="00D07673"/>
    <w:rsid w:val="00D077C4"/>
    <w:rsid w:val="00D106C7"/>
    <w:rsid w:val="00D161F4"/>
    <w:rsid w:val="00D2202F"/>
    <w:rsid w:val="00D3639B"/>
    <w:rsid w:val="00D4362F"/>
    <w:rsid w:val="00D45E7E"/>
    <w:rsid w:val="00D73C1D"/>
    <w:rsid w:val="00D97C1A"/>
    <w:rsid w:val="00DB4E33"/>
    <w:rsid w:val="00DB559E"/>
    <w:rsid w:val="00DE060E"/>
    <w:rsid w:val="00DE17F5"/>
    <w:rsid w:val="00DE187A"/>
    <w:rsid w:val="00E0136C"/>
    <w:rsid w:val="00E01D69"/>
    <w:rsid w:val="00E04F33"/>
    <w:rsid w:val="00E05FE7"/>
    <w:rsid w:val="00E32569"/>
    <w:rsid w:val="00E50F59"/>
    <w:rsid w:val="00E6699D"/>
    <w:rsid w:val="00E7416E"/>
    <w:rsid w:val="00E77534"/>
    <w:rsid w:val="00EA21A4"/>
    <w:rsid w:val="00EC76F0"/>
    <w:rsid w:val="00ED3538"/>
    <w:rsid w:val="00ED5B5A"/>
    <w:rsid w:val="00EE5182"/>
    <w:rsid w:val="00EF54DC"/>
    <w:rsid w:val="00F31421"/>
    <w:rsid w:val="00F35C31"/>
    <w:rsid w:val="00F441E8"/>
    <w:rsid w:val="00F544E6"/>
    <w:rsid w:val="00F67395"/>
    <w:rsid w:val="00F857E9"/>
    <w:rsid w:val="00F8747E"/>
    <w:rsid w:val="00F90822"/>
    <w:rsid w:val="00F95BCD"/>
    <w:rsid w:val="00FA4DC9"/>
    <w:rsid w:val="00FB442E"/>
    <w:rsid w:val="00FC140D"/>
    <w:rsid w:val="00FC4D81"/>
    <w:rsid w:val="00FE33C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IE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1026"/>
    <o:shapelayout v:ext="edit">
      <o:idmap v:ext="edit" data="1"/>
    </o:shapelayout>
  </w:shapeDefaults>
  <w:decimalSymbol w:val="."/>
  <w:listSeparator w:val=","/>
  <w14:docId w14:val="57211BFF"/>
  <w15:docId w15:val="{D035E3D1-0BF8-4711-9623-5A3C03FD9CB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ocDefaults>
    <w:rPrDefault>
      <w:rPr>
        <w:rFonts w:ascii="Times New Roman" w:eastAsia="Times New Roman" w:hAnsi="Times New Roman" w:cs="Times New Roman"/>
        <w:lang w:val="en-IE" w:eastAsia="en-IE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1" w:unhideWhenUsed="1" w:qFormat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8904CC"/>
    <w:pPr>
      <w:spacing w:after="200" w:line="276" w:lineRule="auto"/>
    </w:pPr>
    <w:rPr>
      <w:rFonts w:ascii="Calibri" w:eastAsia="Calibri" w:hAnsi="Calibri"/>
      <w:sz w:val="22"/>
      <w:szCs w:val="22"/>
      <w:lang w:eastAsia="en-US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EmailStyle15">
    <w:name w:val="EmailStyle15"/>
    <w:basedOn w:val="DefaultParagraphFont"/>
    <w:rPr>
      <w:rFonts w:ascii="Arial" w:hAnsi="Arial" w:cs="Arial"/>
      <w:color w:val="auto"/>
      <w:sz w:val="20"/>
    </w:rPr>
  </w:style>
  <w:style w:type="character" w:customStyle="1" w:styleId="EmailStyle16">
    <w:name w:val="EmailStyle16"/>
    <w:basedOn w:val="DefaultParagraphFont"/>
    <w:rPr>
      <w:rFonts w:ascii="Arial" w:hAnsi="Arial" w:cs="Arial"/>
      <w:color w:val="auto"/>
      <w:sz w:val="20"/>
    </w:rPr>
  </w:style>
  <w:style w:type="paragraph" w:styleId="ListParagraph">
    <w:name w:val="List Paragraph"/>
    <w:aliases w:val="Dot pt,No Spacing1,List Paragraph Char Char Char,Indicator Text,Numbered Para 1,List Paragraph1,Bullet Points,MAIN CONTENT,OBC Bullet,List Paragraph11,List Paragraph12,F5 List Paragraph,Colorful List - Accent 11,Bullet 1,Bullet Style"/>
    <w:basedOn w:val="Normal"/>
    <w:link w:val="ListParagraphChar"/>
    <w:uiPriority w:val="34"/>
    <w:qFormat/>
    <w:rsid w:val="00482EDA"/>
    <w:pPr>
      <w:ind w:left="720"/>
      <w:contextualSpacing/>
    </w:pPr>
  </w:style>
  <w:style w:type="paragraph" w:styleId="BalloonText">
    <w:name w:val="Balloon Text"/>
    <w:basedOn w:val="Normal"/>
    <w:link w:val="BalloonTextChar"/>
    <w:uiPriority w:val="99"/>
    <w:semiHidden/>
    <w:unhideWhenUsed/>
    <w:rsid w:val="00482EDA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482EDA"/>
    <w:rPr>
      <w:rFonts w:ascii="Tahoma" w:eastAsia="Calibri" w:hAnsi="Tahoma" w:cs="Tahoma"/>
      <w:sz w:val="16"/>
      <w:szCs w:val="16"/>
      <w:lang w:eastAsia="en-US"/>
    </w:rPr>
  </w:style>
  <w:style w:type="table" w:styleId="TableGrid">
    <w:name w:val="Table Grid"/>
    <w:basedOn w:val="TableNormal"/>
    <w:uiPriority w:val="59"/>
    <w:rsid w:val="00442D86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CommentReference">
    <w:name w:val="annotation reference"/>
    <w:basedOn w:val="DefaultParagraphFont"/>
    <w:uiPriority w:val="99"/>
    <w:semiHidden/>
    <w:unhideWhenUsed/>
    <w:rsid w:val="006778CB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6778CB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6778CB"/>
    <w:rPr>
      <w:rFonts w:ascii="Calibri" w:eastAsia="Calibri" w:hAnsi="Calibri"/>
      <w:lang w:eastAsia="en-US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6778CB"/>
    <w:pPr>
      <w:spacing w:after="0" w:line="240" w:lineRule="auto"/>
    </w:pPr>
    <w:rPr>
      <w:sz w:val="20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6778CB"/>
    <w:rPr>
      <w:rFonts w:ascii="Calibri" w:eastAsia="Calibri" w:hAnsi="Calibri"/>
      <w:lang w:eastAsia="en-US"/>
    </w:rPr>
  </w:style>
  <w:style w:type="character" w:styleId="FootnoteReference">
    <w:name w:val="footnote reference"/>
    <w:basedOn w:val="DefaultParagraphFont"/>
    <w:uiPriority w:val="99"/>
    <w:semiHidden/>
    <w:unhideWhenUsed/>
    <w:rsid w:val="006778CB"/>
    <w:rPr>
      <w:vertAlign w:val="superscript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A60E66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A60E66"/>
    <w:rPr>
      <w:rFonts w:ascii="Calibri" w:eastAsia="Calibri" w:hAnsi="Calibri"/>
      <w:b/>
      <w:bCs/>
      <w:lang w:eastAsia="en-US"/>
    </w:rPr>
  </w:style>
  <w:style w:type="character" w:styleId="Hyperlink">
    <w:name w:val="Hyperlink"/>
    <w:basedOn w:val="DefaultParagraphFont"/>
    <w:uiPriority w:val="99"/>
    <w:unhideWhenUsed/>
    <w:rsid w:val="00AC2376"/>
    <w:rPr>
      <w:color w:val="0000FF" w:themeColor="hyperlink"/>
      <w:u w:val="single"/>
    </w:rPr>
  </w:style>
  <w:style w:type="character" w:customStyle="1" w:styleId="ListParagraphChar">
    <w:name w:val="List Paragraph Char"/>
    <w:aliases w:val="Dot pt Char,No Spacing1 Char,List Paragraph Char Char Char Char,Indicator Text Char,Numbered Para 1 Char,List Paragraph1 Char,Bullet Points Char,MAIN CONTENT Char,OBC Bullet Char,List Paragraph11 Char,List Paragraph12 Char"/>
    <w:link w:val="ListParagraph"/>
    <w:uiPriority w:val="34"/>
    <w:qFormat/>
    <w:locked/>
    <w:rsid w:val="00CB4BDF"/>
    <w:rPr>
      <w:rFonts w:ascii="Calibri" w:eastAsia="Calibri" w:hAnsi="Calibri"/>
      <w:sz w:val="22"/>
      <w:szCs w:val="22"/>
      <w:lang w:eastAsia="en-US"/>
    </w:rPr>
  </w:style>
  <w:style w:type="paragraph" w:styleId="Header">
    <w:name w:val="header"/>
    <w:basedOn w:val="Normal"/>
    <w:link w:val="HeaderChar"/>
    <w:uiPriority w:val="99"/>
    <w:semiHidden/>
    <w:unhideWhenUsed/>
    <w:rsid w:val="001C0D6B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semiHidden/>
    <w:rsid w:val="001C0D6B"/>
    <w:rPr>
      <w:rFonts w:ascii="Calibri" w:eastAsia="Calibri" w:hAnsi="Calibri"/>
      <w:sz w:val="22"/>
      <w:szCs w:val="22"/>
      <w:lang w:eastAsia="en-US"/>
    </w:rPr>
  </w:style>
  <w:style w:type="paragraph" w:styleId="Footer">
    <w:name w:val="footer"/>
    <w:basedOn w:val="Normal"/>
    <w:link w:val="FooterChar"/>
    <w:uiPriority w:val="99"/>
    <w:semiHidden/>
    <w:unhideWhenUsed/>
    <w:rsid w:val="001C0D6B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semiHidden/>
    <w:rsid w:val="001C0D6B"/>
    <w:rPr>
      <w:rFonts w:ascii="Calibri" w:eastAsia="Calibri" w:hAnsi="Calibri"/>
      <w:sz w:val="22"/>
      <w:szCs w:val="22"/>
      <w:lang w:eastAsia="en-US"/>
    </w:rPr>
  </w:style>
  <w:style w:type="character" w:styleId="PlaceholderText">
    <w:name w:val="Placeholder Text"/>
    <w:basedOn w:val="DefaultParagraphFont"/>
    <w:uiPriority w:val="99"/>
    <w:semiHidden/>
    <w:rsid w:val="009B6D6A"/>
    <w:rPr>
      <w:color w:val="808080"/>
    </w:rPr>
  </w:style>
  <w:style w:type="paragraph" w:styleId="Revision">
    <w:name w:val="Revision"/>
    <w:hidden/>
    <w:uiPriority w:val="99"/>
    <w:semiHidden/>
    <w:rsid w:val="00BB7DAE"/>
    <w:rPr>
      <w:rFonts w:ascii="Calibri" w:eastAsia="Calibri" w:hAnsi="Calibri"/>
      <w:sz w:val="22"/>
      <w:szCs w:val="22"/>
      <w:lang w:eastAsia="en-US"/>
    </w:rPr>
  </w:style>
  <w:style w:type="character" w:styleId="FollowedHyperlink">
    <w:name w:val="FollowedHyperlink"/>
    <w:basedOn w:val="DefaultParagraphFont"/>
    <w:uiPriority w:val="99"/>
    <w:semiHidden/>
    <w:unhideWhenUsed/>
    <w:rsid w:val="00BB6419"/>
    <w:rPr>
      <w:color w:val="800080" w:themeColor="followedHyperlink"/>
      <w:u w:val="single"/>
    </w:rPr>
  </w:style>
  <w:style w:type="paragraph" w:customStyle="1" w:styleId="Default">
    <w:name w:val="Default"/>
    <w:rsid w:val="0037071B"/>
    <w:pPr>
      <w:autoSpaceDE w:val="0"/>
      <w:autoSpaceDN w:val="0"/>
      <w:adjustRightInd w:val="0"/>
    </w:pPr>
    <w:rPr>
      <w:rFonts w:ascii="Cambria" w:hAnsi="Cambria" w:cs="Cambria"/>
      <w:color w:val="000000"/>
      <w:sz w:val="24"/>
      <w:szCs w:val="24"/>
    </w:rPr>
  </w:style>
  <w:style w:type="paragraph" w:styleId="BodyText">
    <w:name w:val="Body Text"/>
    <w:basedOn w:val="Normal"/>
    <w:link w:val="BodyTextChar"/>
    <w:uiPriority w:val="1"/>
    <w:qFormat/>
    <w:rsid w:val="006C7A7B"/>
    <w:pPr>
      <w:widowControl w:val="0"/>
      <w:autoSpaceDE w:val="0"/>
      <w:autoSpaceDN w:val="0"/>
      <w:spacing w:after="0" w:line="240" w:lineRule="auto"/>
    </w:pPr>
    <w:rPr>
      <w:rFonts w:ascii="Times New Roman" w:eastAsia="Times New Roman" w:hAnsi="Times New Roman"/>
      <w:sz w:val="24"/>
      <w:szCs w:val="24"/>
      <w:lang w:val="en-US"/>
    </w:rPr>
  </w:style>
  <w:style w:type="character" w:customStyle="1" w:styleId="BodyTextChar">
    <w:name w:val="Body Text Char"/>
    <w:basedOn w:val="DefaultParagraphFont"/>
    <w:link w:val="BodyText"/>
    <w:uiPriority w:val="1"/>
    <w:rsid w:val="006C7A7B"/>
    <w:rPr>
      <w:sz w:val="24"/>
      <w:szCs w:val="24"/>
      <w:lang w:val="en-US" w:eastAsia="en-US"/>
    </w:rPr>
  </w:style>
  <w:style w:type="character" w:styleId="UnresolvedMention">
    <w:name w:val="Unresolved Mention"/>
    <w:basedOn w:val="DefaultParagraphFont"/>
    <w:uiPriority w:val="99"/>
    <w:semiHidden/>
    <w:unhideWhenUsed/>
    <w:rsid w:val="00541384"/>
    <w:rPr>
      <w:color w:val="605E5C"/>
      <w:shd w:val="clear" w:color="auto" w:fill="E1DFDD"/>
    </w:rPr>
  </w:style>
  <w:style w:type="character" w:styleId="Strong">
    <w:name w:val="Strong"/>
    <w:basedOn w:val="DefaultParagraphFont"/>
    <w:uiPriority w:val="22"/>
    <w:qFormat/>
    <w:rsid w:val="004B0552"/>
    <w:rPr>
      <w:b/>
      <w:bCs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ivs>
    <w:div w:id="804953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52307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16419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25252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82720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4896988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133590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18443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77438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png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yperlink" Target="mailto:community@louthcoco.ie" TargetMode="External"/><Relationship Id="rId2" Type="http://schemas.openxmlformats.org/officeDocument/2006/relationships/customXml" Target="../customXml/item2.xml"/><Relationship Id="rId16" Type="http://schemas.openxmlformats.org/officeDocument/2006/relationships/hyperlink" Target="https://irish.gridreferencefinder.com/" TargetMode="Externa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image" Target="media/image3.jpeg"/><Relationship Id="rId10" Type="http://schemas.openxmlformats.org/officeDocument/2006/relationships/webSettings" Target="webSettings.xml"/><Relationship Id="rId19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2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docParts>
    <w:docPart>
      <w:docPartPr>
        <w:name w:val="3E763C0288FE4E97A787A23162B5531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FE33C66-520F-43C3-81CF-59EEB4E93217}"/>
      </w:docPartPr>
      <w:docPartBody>
        <w:p w:rsidR="00CD28AA" w:rsidRDefault="00B0247D" w:rsidP="00B0247D">
          <w:pPr>
            <w:pStyle w:val="3E763C0288FE4E97A787A23162B5531A3"/>
          </w:pPr>
          <w:r w:rsidRPr="00F01CEC">
            <w:rPr>
              <w:rStyle w:val="PlaceholderText"/>
            </w:rPr>
            <w:t>Click or tap to enter a date.</w:t>
          </w:r>
        </w:p>
      </w:docPartBody>
    </w:docPart>
    <w:docPart>
      <w:docPartPr>
        <w:name w:val="1993FF1448974219BF2FE4204B075C2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AD364AE-AE65-4C35-9AB2-1CD088F4F2D9}"/>
      </w:docPartPr>
      <w:docPartBody>
        <w:p w:rsidR="00CD28AA" w:rsidRDefault="00B0247D" w:rsidP="00B0247D">
          <w:pPr>
            <w:pStyle w:val="1993FF1448974219BF2FE4204B075C203"/>
          </w:pPr>
          <w:r w:rsidRPr="00F01CEC">
            <w:rPr>
              <w:rStyle w:val="PlaceholderText"/>
            </w:rPr>
            <w:t>Choose an item.</w:t>
          </w:r>
        </w:p>
      </w:docPartBody>
    </w:docPart>
    <w:docPart>
      <w:docPartPr>
        <w:name w:val="074BF40553FB45A6A3E3859D052F549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02CC003-6E60-46A0-B464-BEFE1D2FD7D8}"/>
      </w:docPartPr>
      <w:docPartBody>
        <w:p w:rsidR="00CD28AA" w:rsidRDefault="00B0247D" w:rsidP="00B0247D">
          <w:pPr>
            <w:pStyle w:val="074BF40553FB45A6A3E3859D052F54973"/>
          </w:pPr>
          <w:r w:rsidRPr="00F01CEC">
            <w:rPr>
              <w:rStyle w:val="PlaceholderText"/>
            </w:rPr>
            <w:t>Choose an item.</w:t>
          </w:r>
        </w:p>
      </w:docPartBody>
    </w:docPart>
    <w:docPart>
      <w:docPartPr>
        <w:name w:val="BB1408E2C0504E409729E59B1E74592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000F1EA-33DC-4ADD-ACCB-ACE2CE9BFA99}"/>
      </w:docPartPr>
      <w:docPartBody>
        <w:p w:rsidR="00CD28AA" w:rsidRDefault="00B0247D" w:rsidP="00B0247D">
          <w:pPr>
            <w:pStyle w:val="BB1408E2C0504E409729E59B1E7459293"/>
          </w:pPr>
          <w:r w:rsidRPr="00F01CEC">
            <w:rPr>
              <w:rStyle w:val="PlaceholderText"/>
            </w:rPr>
            <w:t>Choose an item.</w:t>
          </w:r>
        </w:p>
      </w:docPartBody>
    </w:docPart>
    <w:docPart>
      <w:docPartPr>
        <w:name w:val="4C7C31E4B9BB43C4B91372816E63FB5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F6C9B91-6B8C-445E-A5F7-96758377EA2A}"/>
      </w:docPartPr>
      <w:docPartBody>
        <w:p w:rsidR="00CD28AA" w:rsidRDefault="00B0247D" w:rsidP="00B0247D">
          <w:pPr>
            <w:pStyle w:val="4C7C31E4B9BB43C4B91372816E63FB583"/>
          </w:pPr>
          <w:r w:rsidRPr="00F01CEC">
            <w:rPr>
              <w:rStyle w:val="PlaceholderText"/>
            </w:rPr>
            <w:t>Choose an item.</w:t>
          </w:r>
        </w:p>
      </w:docPartBody>
    </w:docPart>
    <w:docPart>
      <w:docPartPr>
        <w:name w:val="8B96C38B333C495EB0DEF67C2DE342E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FDAF480-D615-4F38-926D-A6D22BC939F9}"/>
      </w:docPartPr>
      <w:docPartBody>
        <w:p w:rsidR="00CD28AA" w:rsidRDefault="00B0247D" w:rsidP="00B0247D">
          <w:pPr>
            <w:pStyle w:val="8B96C38B333C495EB0DEF67C2DE342E63"/>
          </w:pPr>
          <w:r w:rsidRPr="00F01CEC">
            <w:rPr>
              <w:rStyle w:val="PlaceholderText"/>
            </w:rPr>
            <w:t>Choose an item.</w:t>
          </w:r>
        </w:p>
      </w:docPartBody>
    </w:docPart>
    <w:docPart>
      <w:docPartPr>
        <w:name w:val="E40770F11EB444E3B7617DFE09F3928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897B21B-4B94-4B62-BD39-5442BCAF0153}"/>
      </w:docPartPr>
      <w:docPartBody>
        <w:p w:rsidR="00CD28AA" w:rsidRDefault="00B0247D" w:rsidP="00B0247D">
          <w:pPr>
            <w:pStyle w:val="E40770F11EB444E3B7617DFE09F392803"/>
          </w:pPr>
          <w:r w:rsidRPr="00F01CEC">
            <w:rPr>
              <w:rStyle w:val="PlaceholderText"/>
            </w:rPr>
            <w:t>Choose an item.</w:t>
          </w:r>
        </w:p>
      </w:docPartBody>
    </w:docPart>
    <w:docPart>
      <w:docPartPr>
        <w:name w:val="9FB86F1B03C14D49A5E8E2A6D229510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548F09A-9BD9-4679-9A16-789E6BF71C81}"/>
      </w:docPartPr>
      <w:docPartBody>
        <w:p w:rsidR="00CD28AA" w:rsidRDefault="00B0247D" w:rsidP="00B0247D">
          <w:pPr>
            <w:pStyle w:val="9FB86F1B03C14D49A5E8E2A6D229510F3"/>
          </w:pPr>
          <w:r w:rsidRPr="00F01CEC">
            <w:rPr>
              <w:rStyle w:val="PlaceholderText"/>
            </w:rPr>
            <w:t>Choose an item.</w:t>
          </w:r>
        </w:p>
      </w:docPartBody>
    </w:docPart>
    <w:docPart>
      <w:docPartPr>
        <w:name w:val="BE81EEE1D4E74123988EBFE16ACB9A4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54EA971-95D9-4263-A4FC-37CC6B21876A}"/>
      </w:docPartPr>
      <w:docPartBody>
        <w:p w:rsidR="00CD28AA" w:rsidRDefault="00B0247D" w:rsidP="00B0247D">
          <w:pPr>
            <w:pStyle w:val="BE81EEE1D4E74123988EBFE16ACB9A413"/>
          </w:pPr>
          <w:r w:rsidRPr="00F01CEC">
            <w:rPr>
              <w:rStyle w:val="PlaceholderText"/>
            </w:rPr>
            <w:t>Choose an item.</w:t>
          </w:r>
        </w:p>
      </w:docPartBody>
    </w:docPart>
    <w:docPart>
      <w:docPartPr>
        <w:name w:val="1039EE5B68554F1DAF330C001DA1ADF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9185484-AFC4-43F5-965B-9E780943AC8B}"/>
      </w:docPartPr>
      <w:docPartBody>
        <w:p w:rsidR="00CD28AA" w:rsidRDefault="00B0247D" w:rsidP="00B0247D">
          <w:pPr>
            <w:pStyle w:val="1039EE5B68554F1DAF330C001DA1ADFC3"/>
          </w:pPr>
          <w:r w:rsidRPr="00F01CEC">
            <w:rPr>
              <w:rStyle w:val="PlaceholderText"/>
            </w:rPr>
            <w:t>Choose an item.</w:t>
          </w:r>
        </w:p>
      </w:docPartBody>
    </w:docPart>
    <w:docPart>
      <w:docPartPr>
        <w:name w:val="9327C4C134A04ABEAD0EB50CBD21013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25ACED2-A030-45E2-A928-2CA8A77E10A8}"/>
      </w:docPartPr>
      <w:docPartBody>
        <w:p w:rsidR="00B0247D" w:rsidRDefault="00B0247D" w:rsidP="006C2A7C">
          <w:pPr>
            <w:jc w:val="both"/>
            <w:rPr>
              <w:rFonts w:ascii="Arial" w:hAnsi="Arial" w:cs="Arial"/>
              <w:b/>
            </w:rPr>
          </w:pPr>
          <w:r w:rsidRPr="00F01CEC">
            <w:rPr>
              <w:rStyle w:val="PlaceholderText"/>
            </w:rPr>
            <w:t>Choose an item.</w:t>
          </w:r>
        </w:p>
        <w:p w:rsidR="00B0247D" w:rsidRPr="00E05FE7" w:rsidRDefault="00B0247D" w:rsidP="00E05FE7">
          <w:pPr>
            <w:rPr>
              <w:rFonts w:ascii="Arial" w:hAnsi="Arial" w:cs="Arial"/>
            </w:rPr>
          </w:pPr>
        </w:p>
        <w:p w:rsidR="00CD28AA" w:rsidRDefault="00CD28AA"/>
      </w:docPartBody>
    </w:docPart>
    <w:docPart>
      <w:docPartPr>
        <w:name w:val="EC404645576D46898AF80C2A54D1C63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7E9D501-A9F7-4C6B-8EAE-C49F42BF3751}"/>
      </w:docPartPr>
      <w:docPartBody>
        <w:p w:rsidR="00CD28AA" w:rsidRDefault="00B0247D" w:rsidP="00B0247D">
          <w:pPr>
            <w:pStyle w:val="EC404645576D46898AF80C2A54D1C6393"/>
          </w:pPr>
          <w:r w:rsidRPr="00F01CEC">
            <w:rPr>
              <w:rStyle w:val="PlaceholderText"/>
            </w:rPr>
            <w:t>Choose an item.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Copperplate Gothic Bold">
    <w:panose1 w:val="020E0705020206020404"/>
    <w:charset w:val="00"/>
    <w:family w:val="swiss"/>
    <w:pitch w:val="variable"/>
    <w:sig w:usb0="00000003" w:usb1="00000000" w:usb2="00000000" w:usb3="00000000" w:csb0="00000001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 w16du">
  <w:view w:val="normal"/>
  <w:revisionView w:formatting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EB62C7"/>
    <w:rsid w:val="00092A4F"/>
    <w:rsid w:val="000C0CE8"/>
    <w:rsid w:val="001B641F"/>
    <w:rsid w:val="00357C70"/>
    <w:rsid w:val="00551463"/>
    <w:rsid w:val="006A3234"/>
    <w:rsid w:val="00955D38"/>
    <w:rsid w:val="009B72E3"/>
    <w:rsid w:val="00A74A15"/>
    <w:rsid w:val="00B0247D"/>
    <w:rsid w:val="00C24D5F"/>
    <w:rsid w:val="00CD28AA"/>
    <w:rsid w:val="00E34C2A"/>
    <w:rsid w:val="00E3696A"/>
    <w:rsid w:val="00EB62C7"/>
    <w:rsid w:val="00EF330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I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ocDefaults>
    <w:rPrDefault>
      <w:rPr>
        <w:rFonts w:asciiTheme="minorHAnsi" w:eastAsiaTheme="minorEastAsia" w:hAnsiTheme="minorHAnsi" w:cstheme="minorBidi"/>
        <w:sz w:val="22"/>
        <w:szCs w:val="22"/>
        <w:lang w:val="en-IE" w:eastAsia="en-I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B0247D"/>
    <w:rPr>
      <w:color w:val="808080"/>
    </w:rPr>
  </w:style>
  <w:style w:type="paragraph" w:customStyle="1" w:styleId="3E763C0288FE4E97A787A23162B5531A3">
    <w:name w:val="3E763C0288FE4E97A787A23162B5531A3"/>
    <w:rsid w:val="00B0247D"/>
    <w:pPr>
      <w:spacing w:after="200" w:line="276" w:lineRule="auto"/>
    </w:pPr>
    <w:rPr>
      <w:rFonts w:ascii="Calibri" w:eastAsia="Calibri" w:hAnsi="Calibri" w:cs="Times New Roman"/>
      <w:lang w:eastAsia="en-US"/>
    </w:rPr>
  </w:style>
  <w:style w:type="paragraph" w:customStyle="1" w:styleId="1993FF1448974219BF2FE4204B075C203">
    <w:name w:val="1993FF1448974219BF2FE4204B075C203"/>
    <w:rsid w:val="00B0247D"/>
    <w:pPr>
      <w:spacing w:after="200" w:line="276" w:lineRule="auto"/>
    </w:pPr>
    <w:rPr>
      <w:rFonts w:ascii="Calibri" w:eastAsia="Calibri" w:hAnsi="Calibri" w:cs="Times New Roman"/>
      <w:lang w:eastAsia="en-US"/>
    </w:rPr>
  </w:style>
  <w:style w:type="paragraph" w:customStyle="1" w:styleId="074BF40553FB45A6A3E3859D052F54973">
    <w:name w:val="074BF40553FB45A6A3E3859D052F54973"/>
    <w:rsid w:val="00B0247D"/>
    <w:pPr>
      <w:spacing w:after="200" w:line="276" w:lineRule="auto"/>
    </w:pPr>
    <w:rPr>
      <w:rFonts w:ascii="Calibri" w:eastAsia="Calibri" w:hAnsi="Calibri" w:cs="Times New Roman"/>
      <w:lang w:eastAsia="en-US"/>
    </w:rPr>
  </w:style>
  <w:style w:type="paragraph" w:customStyle="1" w:styleId="BB1408E2C0504E409729E59B1E7459293">
    <w:name w:val="BB1408E2C0504E409729E59B1E7459293"/>
    <w:rsid w:val="00B0247D"/>
    <w:pPr>
      <w:spacing w:after="200" w:line="276" w:lineRule="auto"/>
    </w:pPr>
    <w:rPr>
      <w:rFonts w:ascii="Calibri" w:eastAsia="Calibri" w:hAnsi="Calibri" w:cs="Times New Roman"/>
      <w:lang w:eastAsia="en-US"/>
    </w:rPr>
  </w:style>
  <w:style w:type="paragraph" w:customStyle="1" w:styleId="4C7C31E4B9BB43C4B91372816E63FB583">
    <w:name w:val="4C7C31E4B9BB43C4B91372816E63FB583"/>
    <w:rsid w:val="00B0247D"/>
    <w:pPr>
      <w:spacing w:after="200" w:line="276" w:lineRule="auto"/>
    </w:pPr>
    <w:rPr>
      <w:rFonts w:ascii="Calibri" w:eastAsia="Calibri" w:hAnsi="Calibri" w:cs="Times New Roman"/>
      <w:lang w:eastAsia="en-US"/>
    </w:rPr>
  </w:style>
  <w:style w:type="paragraph" w:customStyle="1" w:styleId="8B96C38B333C495EB0DEF67C2DE342E63">
    <w:name w:val="8B96C38B333C495EB0DEF67C2DE342E63"/>
    <w:rsid w:val="00B0247D"/>
    <w:pPr>
      <w:spacing w:after="200" w:line="276" w:lineRule="auto"/>
    </w:pPr>
    <w:rPr>
      <w:rFonts w:ascii="Calibri" w:eastAsia="Calibri" w:hAnsi="Calibri" w:cs="Times New Roman"/>
      <w:lang w:eastAsia="en-US"/>
    </w:rPr>
  </w:style>
  <w:style w:type="paragraph" w:customStyle="1" w:styleId="E40770F11EB444E3B7617DFE09F392803">
    <w:name w:val="E40770F11EB444E3B7617DFE09F392803"/>
    <w:rsid w:val="00B0247D"/>
    <w:pPr>
      <w:spacing w:after="200" w:line="276" w:lineRule="auto"/>
    </w:pPr>
    <w:rPr>
      <w:rFonts w:ascii="Calibri" w:eastAsia="Calibri" w:hAnsi="Calibri" w:cs="Times New Roman"/>
      <w:lang w:eastAsia="en-US"/>
    </w:rPr>
  </w:style>
  <w:style w:type="paragraph" w:customStyle="1" w:styleId="9FB86F1B03C14D49A5E8E2A6D229510F3">
    <w:name w:val="9FB86F1B03C14D49A5E8E2A6D229510F3"/>
    <w:rsid w:val="00B0247D"/>
    <w:pPr>
      <w:spacing w:after="200" w:line="276" w:lineRule="auto"/>
    </w:pPr>
    <w:rPr>
      <w:rFonts w:ascii="Calibri" w:eastAsia="Calibri" w:hAnsi="Calibri" w:cs="Times New Roman"/>
      <w:lang w:eastAsia="en-US"/>
    </w:rPr>
  </w:style>
  <w:style w:type="paragraph" w:customStyle="1" w:styleId="BE81EEE1D4E74123988EBFE16ACB9A413">
    <w:name w:val="BE81EEE1D4E74123988EBFE16ACB9A413"/>
    <w:rsid w:val="00B0247D"/>
    <w:pPr>
      <w:spacing w:after="200" w:line="276" w:lineRule="auto"/>
    </w:pPr>
    <w:rPr>
      <w:rFonts w:ascii="Calibri" w:eastAsia="Calibri" w:hAnsi="Calibri" w:cs="Times New Roman"/>
      <w:lang w:eastAsia="en-US"/>
    </w:rPr>
  </w:style>
  <w:style w:type="paragraph" w:customStyle="1" w:styleId="1039EE5B68554F1DAF330C001DA1ADFC3">
    <w:name w:val="1039EE5B68554F1DAF330C001DA1ADFC3"/>
    <w:rsid w:val="00B0247D"/>
    <w:pPr>
      <w:spacing w:after="200" w:line="276" w:lineRule="auto"/>
    </w:pPr>
    <w:rPr>
      <w:rFonts w:ascii="Calibri" w:eastAsia="Calibri" w:hAnsi="Calibri" w:cs="Times New Roman"/>
      <w:lang w:eastAsia="en-US"/>
    </w:rPr>
  </w:style>
  <w:style w:type="paragraph" w:customStyle="1" w:styleId="EC404645576D46898AF80C2A54D1C6393">
    <w:name w:val="EC404645576D46898AF80C2A54D1C6393"/>
    <w:rsid w:val="00B0247D"/>
    <w:pPr>
      <w:spacing w:after="200" w:line="276" w:lineRule="auto"/>
    </w:pPr>
    <w:rPr>
      <w:rFonts w:ascii="Calibri" w:eastAsia="Calibri" w:hAnsi="Calibri" w:cs="Times New Roman"/>
      <w:lang w:eastAsia="en-US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eDocument" ma:contentTypeID="0x0101000BC94875665D404BB1351B53C41FD2C000EF62301BF82C644A8BFFD45CC1668154" ma:contentTypeVersion="15" ma:contentTypeDescription="Create a new document for eDocs" ma:contentTypeScope="" ma:versionID="515da0ff58305982eab43b6a73a85673">
  <xsd:schema xmlns:xsd="http://www.w3.org/2001/XMLSchema" xmlns:xs="http://www.w3.org/2001/XMLSchema" xmlns:p="http://schemas.microsoft.com/office/2006/metadata/properties" xmlns:ns1="http://schemas.microsoft.com/sharepoint/v3" xmlns:ns2="3de60e7b-0f64-4d65-96d2-d0ee45512d39" xmlns:ns3="e96ed09b-6b60-45ed-b1f8-96dbf9979794" targetNamespace="http://schemas.microsoft.com/office/2006/metadata/properties" ma:root="true" ma:fieldsID="3823da5438a0b57be76df53cf502527e" ns1:_="" ns2:_="" ns3:_="">
    <xsd:import namespace="http://schemas.microsoft.com/sharepoint/v3"/>
    <xsd:import namespace="3de60e7b-0f64-4d65-96d2-d0ee45512d39"/>
    <xsd:import namespace="e96ed09b-6b60-45ed-b1f8-96dbf9979794"/>
    <xsd:element name="properties">
      <xsd:complexType>
        <xsd:sequence>
          <xsd:element name="documentManagement">
            <xsd:complexType>
              <xsd:all>
                <xsd:element ref="ns2:eDocs_DocumentTopicsTaxHTField0" minOccurs="0"/>
                <xsd:element ref="ns1:_vti_ItemDeclaredRecord" minOccurs="0"/>
                <xsd:element ref="ns1:_dlc_Exempt" minOccurs="0"/>
                <xsd:element ref="ns1:_dlc_ExpireDateSaved" minOccurs="0"/>
                <xsd:element ref="ns1:_dlc_ExpireDate" minOccurs="0"/>
                <xsd:element ref="ns3:TaxCatchAll" minOccurs="0"/>
                <xsd:element ref="ns2:eDocs_SeriesSubSeriesTaxHTField0" minOccurs="0"/>
                <xsd:element ref="ns2:eDocs_YearTaxHTField0" minOccurs="0"/>
                <xsd:element ref="ns1:eDocs_FileName" minOccurs="0"/>
                <xsd:element ref="ns1:eDocs_FileStatus"/>
                <xsd:element ref="ns2:eDocs_FileTopicsTaxHTField0" minOccurs="0"/>
                <xsd:element ref="ns2:eDocs_SecurityClassificationTaxHTField0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DeclaredRecord" ma:index="10" nillable="true" ma:displayName="Declared Record" ma:hidden="true" ma:internalName="_vti_ItemDeclaredRecord" ma:readOnly="true">
      <xsd:simpleType>
        <xsd:restriction base="dms:DateTime"/>
      </xsd:simpleType>
    </xsd:element>
    <xsd:element name="_dlc_Exempt" ma:index="11" nillable="true" ma:displayName="Exempt from Policy" ma:hidden="true" ma:internalName="_dlc_Exempt" ma:readOnly="true">
      <xsd:simpleType>
        <xsd:restriction base="dms:Unknown"/>
      </xsd:simpleType>
    </xsd:element>
    <xsd:element name="_dlc_ExpireDateSaved" ma:index="12" nillable="true" ma:displayName="Original Expiration Date" ma:hidden="true" ma:internalName="_dlc_ExpireDateSaved" ma:readOnly="true">
      <xsd:simpleType>
        <xsd:restriction base="dms:DateTime"/>
      </xsd:simpleType>
    </xsd:element>
    <xsd:element name="_dlc_ExpireDate" ma:index="13" nillable="true" ma:displayName="Expiration Date" ma:description="" ma:hidden="true" ma:indexed="true" ma:internalName="_dlc_ExpireDate" ma:readOnly="true">
      <xsd:simpleType>
        <xsd:restriction base="dms:DateTime"/>
      </xsd:simpleType>
    </xsd:element>
    <xsd:element name="eDocs_FileName" ma:index="19" nillable="true" ma:displayName="File Name" ma:default="0" ma:description="File Number" ma:indexed="true" ma:internalName="eDocs_FileName">
      <xsd:simpleType>
        <xsd:restriction base="dms:Text">
          <xsd:maxLength value="30"/>
        </xsd:restriction>
      </xsd:simpleType>
    </xsd:element>
    <xsd:element name="eDocs_FileStatus" ma:index="20" ma:displayName="Status" ma:default="Live" ma:description="Current Status of the File. This is set to Live, Archived or sent to National Archives" ma:format="Dropdown" ma:indexed="true" ma:internalName="eDocs_FileStatus">
      <xsd:simpleType>
        <xsd:restriction base="dms:Choice">
          <xsd:enumeration value="Live"/>
          <xsd:enumeration value="Archived"/>
          <xsd:enumeration value="Cancelled"/>
          <xsd:enumeration value="Sent to National Archives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e60e7b-0f64-4d65-96d2-d0ee45512d39" elementFormDefault="qualified">
    <xsd:import namespace="http://schemas.microsoft.com/office/2006/documentManagement/types"/>
    <xsd:import namespace="http://schemas.microsoft.com/office/infopath/2007/PartnerControls"/>
    <xsd:element name="eDocs_DocumentTopicsTaxHTField0" ma:index="9" nillable="true" ma:taxonomy="true" ma:internalName="eDocs_DocumentTopicsTaxHTField0" ma:taxonomyFieldName="eDocs_DocumentTopics" ma:displayName="Document Topics" ma:default="" ma:fieldId="{fbaa881f-c4ae-443f-9fda-fbdd527793df}" ma:taxonomyMulti="true" ma:sspId="05bbd90a-d995-4fc4-8817-8fef755f7e0b" ma:termSetId="e964243f-e861-4ecd-ae5f-941f0a2abbf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Docs_SeriesSubSeriesTaxHTField0" ma:index="15" nillable="true" ma:taxonomy="true" ma:internalName="eDocs_SeriesSubSeriesTaxHTField0" ma:taxonomyFieldName="eDocs_SeriesSubSeries" ma:displayName="Sub Series" ma:fieldId="{11f8bb48-43d6-459a-8b80-9123185593c7}" ma:sspId="05bbd90a-d995-4fc4-8817-8fef755f7e0b" ma:termSetId="c306ef50-6ab4-470c-a00b-0c94dc1e667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Docs_YearTaxHTField0" ma:index="17" nillable="true" ma:taxonomy="true" ma:internalName="eDocs_YearTaxHTField0" ma:taxonomyFieldName="eDocs_Year" ma:displayName="Year" ma:indexed="true" ma:fieldId="{7b1b8a72-8553-41e1-8dd7-5ce464e281f2}" ma:sspId="05bbd90a-d995-4fc4-8817-8fef755f7e0b" ma:termSetId="6375781b-159b-43c0-9138-c5f98db1ab4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Docs_FileTopicsTaxHTField0" ma:index="21" nillable="true" ma:taxonomy="true" ma:internalName="eDocs_FileTopicsTaxHTField0" ma:taxonomyFieldName="eDocs_FileTopics" ma:displayName="File Topics" ma:fieldId="{602c691f-3efa-402d-ab5c-baa8c240a9e7}" ma:taxonomyMulti="true" ma:sspId="05bbd90a-d995-4fc4-8817-8fef755f7e0b" ma:termSetId="e964243f-e861-4ecd-ae5f-941f0a2abbf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Docs_SecurityClassificationTaxHTField0" ma:index="23" nillable="true" ma:taxonomy="true" ma:internalName="eDocs_SecurityClassificationTaxHTField0" ma:taxonomyFieldName="eDocs_SecurityClassification" ma:displayName="Security Classification" ma:default="1;#Unclassified|633aad03-fabf-442b-85c7-8209b03da9f6" ma:fieldId="{6bbd3faf-a5ab-4e5e-b8a6-a5e099cef439}" ma:sspId="05bbd90a-d995-4fc4-8817-8fef755f7e0b" ma:termSetId="a586c27f-5903-4161-92cd-3228879c99f3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6ed09b-6b60-45ed-b1f8-96dbf9979794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9c01308f-24c3-431d-8eef-c85767c7ac4e}" ma:internalName="TaxCatchAll" ma:showField="CatchAllData" ma:web="e96ed09b-6b60-45ed-b1f8-96dbf997979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Microsoft.Office.RecordsManagement.PolicyFeatures.ExpirationEventReceiver</Name>
    <Synchronization>Synchronous</Synchronization>
    <Type>10001</Type>
    <SequenceNumber>101</SequenceNumber>
    <Url/>
    <Assembly>Microsoft.Office.Policy, Version=15.0.0.0,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10002</Type>
    <SequenceNumber>102</SequenceNumber>
    <Url/>
    <Assembly>Microsoft.Office.Policy, Version=15.0.0.0,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10004</Type>
    <SequenceNumber>103</SequenceNumber>
    <Url/>
    <Assembly>Microsoft.Office.Policy, Version=15.0.0.0,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10006</Type>
    <SequenceNumber>104</SequenceNumber>
    <Url/>
    <Assembly>Microsoft.Office.Policy, Version=15.0.0.0,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10009</Type>
    <SequenceNumber>105</SequenceNumber>
    <Url/>
    <Assembly>Microsoft.Office.Policy, Version=15.0.0.0, Culture=neutral, PublicKeyToken=71e9bce111e9429c</Assembly>
    <Class>Microsoft.Office.RecordsManagement.Internal.UpdateExpireDate</Class>
    <Data/>
    <Filter/>
  </Receiver>
</spe:Receivers>
</file>

<file path=customXml/item4.xml><?xml version="1.0" encoding="utf-8"?>
<?mso-contentType ?>
<p:Policy xmlns:p="office.server.policy" id="" local="true">
  <p:Name>eDocument</p:Name>
  <p:Description/>
  <p:Statement/>
  <p:PolicyItems/>
</p:Policy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eDocs_DocumentTopicsTaxHTField0 xmlns="3de60e7b-0f64-4d65-96d2-d0ee45512d39">
      <Terms xmlns="http://schemas.microsoft.com/office/infopath/2007/PartnerControls"/>
    </eDocs_DocumentTopicsTaxHTField0>
    <TaxCatchAll xmlns="e96ed09b-6b60-45ed-b1f8-96dbf9979794">
      <Value>12</Value>
      <Value>9</Value>
      <Value>6</Value>
      <Value>4</Value>
      <Value>3</Value>
      <Value>1</Value>
    </TaxCatchAll>
    <eDocs_SeriesSubSeriesTaxHTField0 xmlns="3de60e7b-0f64-4d65-96d2-d0ee45512d39">
      <Terms xmlns="http://schemas.microsoft.com/office/infopath/2007/PartnerControls">
        <TermInfo xmlns="http://schemas.microsoft.com/office/infopath/2007/PartnerControls">
          <TermName xmlns="http://schemas.microsoft.com/office/infopath/2007/PartnerControls">003</TermName>
          <TermId xmlns="http://schemas.microsoft.com/office/infopath/2007/PartnerControls">a2cfa2cd-16a8-4535-9276-2ca10c09600c</TermId>
        </TermInfo>
      </Terms>
    </eDocs_SeriesSubSeriesTaxHTField0>
    <eDocs_YearTaxHTField0 xmlns="3de60e7b-0f64-4d65-96d2-d0ee45512d39">
      <Terms xmlns="http://schemas.microsoft.com/office/infopath/2007/PartnerControls">
        <TermInfo xmlns="http://schemas.microsoft.com/office/infopath/2007/PartnerControls">
          <TermName xmlns="http://schemas.microsoft.com/office/infopath/2007/PartnerControls">2022</TermName>
          <TermId xmlns="http://schemas.microsoft.com/office/infopath/2007/PartnerControls">eac5391f-90f9-4da8-b8a4-638e16eca734</TermId>
        </TermInfo>
      </Terms>
    </eDocs_YearTaxHTField0>
    <eDocs_FileStatus xmlns="http://schemas.microsoft.com/sharepoint/v3">Live</eDocs_FileStatus>
    <eDocs_FileTopicsTaxHTField0 xmlns="3de60e7b-0f64-4d65-96d2-d0ee45512d39">
      <Terms xmlns="http://schemas.microsoft.com/office/infopath/2007/PartnerControls">
        <TermInfo xmlns="http://schemas.microsoft.com/office/infopath/2007/PartnerControls">
          <TermName xmlns="http://schemas.microsoft.com/office/infopath/2007/PartnerControls">Common</TermName>
          <TermId xmlns="http://schemas.microsoft.com/office/infopath/2007/PartnerControls">30441f8f-45f5-4ea5-8944-a47d1d4f4adb</TermId>
        </TermInfo>
        <TermInfo xmlns="http://schemas.microsoft.com/office/infopath/2007/PartnerControls">
          <TermName xmlns="http://schemas.microsoft.com/office/infopath/2007/PartnerControls">Grants</TermName>
          <TermId xmlns="http://schemas.microsoft.com/office/infopath/2007/PartnerControls">3d5c7e3d-27e1-4180-b47e-3b60f6f15d44</TermId>
        </TermInfo>
        <TermInfo xmlns="http://schemas.microsoft.com/office/infopath/2007/PartnerControls">
          <TermName xmlns="http://schemas.microsoft.com/office/infopath/2007/PartnerControls">Administration</TermName>
          <TermId xmlns="http://schemas.microsoft.com/office/infopath/2007/PartnerControls">69de52f0-4635-46fd-ab40-afe2eb3f944d</TermId>
        </TermInfo>
      </Terms>
    </eDocs_FileTopicsTaxHTField0>
    <eDocs_FileName xmlns="http://schemas.microsoft.com/sharepoint/v3">RCDRPS003-001-2022</eDocs_FileName>
    <_dlc_ExpireDateSaved xmlns="http://schemas.microsoft.com/sharepoint/v3" xsi:nil="true"/>
    <_dlc_ExpireDate xmlns="http://schemas.microsoft.com/sharepoint/v3" xsi:nil="true"/>
    <eDocs_SecurityClassificationTaxHTField0 xmlns="3de60e7b-0f64-4d65-96d2-d0ee45512d39">
      <Terms xmlns="http://schemas.microsoft.com/office/infopath/2007/PartnerControls">
        <TermInfo xmlns="http://schemas.microsoft.com/office/infopath/2007/PartnerControls">
          <TermName xmlns="http://schemas.microsoft.com/office/infopath/2007/PartnerControls">Unclassified</TermName>
          <TermId xmlns="http://schemas.microsoft.com/office/infopath/2007/PartnerControls">633aad03-fabf-442b-85c7-8209b03da9f6</TermId>
        </TermInfo>
      </Terms>
    </eDocs_SecurityClassificationTaxHTField0>
  </documentManagement>
</p:properties>
</file>

<file path=customXml/itemProps1.xml><?xml version="1.0" encoding="utf-8"?>
<ds:datastoreItem xmlns:ds="http://schemas.openxmlformats.org/officeDocument/2006/customXml" ds:itemID="{B6DFBE80-1E94-4B09-AAC5-C7E4AC64CAD5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D7764FBF-36D8-4A26-BA0D-2CFD0FA8781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3de60e7b-0f64-4d65-96d2-d0ee45512d39"/>
    <ds:schemaRef ds:uri="e96ed09b-6b60-45ed-b1f8-96dbf99797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BB2BF0A-603B-4433-83A7-E1D3A8913525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C64CCA99-CC99-4EF5-92D0-1FBC4EDF3092}">
  <ds:schemaRefs>
    <ds:schemaRef ds:uri="office.server.policy"/>
  </ds:schemaRefs>
</ds:datastoreItem>
</file>

<file path=customXml/itemProps5.xml><?xml version="1.0" encoding="utf-8"?>
<ds:datastoreItem xmlns:ds="http://schemas.openxmlformats.org/officeDocument/2006/customXml" ds:itemID="{7A906025-1CED-4DAB-898E-804D25960DFE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DFEF9A48-C085-405F-BDE7-20DDB7AAAF4C}">
  <ds:schemaRefs>
    <ds:schemaRef ds:uri="http://schemas.microsoft.com/office/2006/metadata/properties"/>
    <ds:schemaRef ds:uri="http://schemas.microsoft.com/office/infopath/2007/PartnerControls"/>
    <ds:schemaRef ds:uri="3de60e7b-0f64-4d65-96d2-d0ee45512d39"/>
    <ds:schemaRef ds:uri="e96ed09b-6b60-45ed-b1f8-96dbf9979794"/>
    <ds:schemaRef ds:uri="http://schemas.microsoft.com/sharepoint/v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2</TotalTime>
  <Pages>6</Pages>
  <Words>816</Words>
  <Characters>4819</Characters>
  <Application>Microsoft Office Word</Application>
  <DocSecurity>0</DocSecurity>
  <Lines>40</Lines>
  <Paragraphs>11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5624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Catherine Burns</dc:creator>
  <cp:lastModifiedBy>Grainne Fogarty</cp:lastModifiedBy>
  <cp:revision>3</cp:revision>
  <cp:lastPrinted>2019-03-08T12:51:00Z</cp:lastPrinted>
  <dcterms:created xsi:type="dcterms:W3CDTF">2024-08-09T15:48:00Z</dcterms:created>
  <dcterms:modified xsi:type="dcterms:W3CDTF">2024-08-09T15:49:00Z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0x0101000BC94875665D404BB1351B53C41FD2C000EF62301BF82C644A8BFFD45CC1668154</vt:lpwstr>
  </property>
  <property fmtid="{D5CDD505-2E9C-101B-9397-08002B2CF9AE}" pid="3" name="eDocs_FileTopics">
    <vt:lpwstr>4;#Common|30441f8f-45f5-4ea5-8944-a47d1d4f4adb;#12;#Grants|3d5c7e3d-27e1-4180-b47e-3b60f6f15d44;#6;#Administration|69de52f0-4635-46fd-ab40-afe2eb3f944d</vt:lpwstr>
  </property>
  <property fmtid="{D5CDD505-2E9C-101B-9397-08002B2CF9AE}" pid="4" name="eDocs_Year">
    <vt:lpwstr>9;#2022|eac5391f-90f9-4da8-b8a4-638e16eca734</vt:lpwstr>
  </property>
  <property fmtid="{D5CDD505-2E9C-101B-9397-08002B2CF9AE}" pid="5" name="eDocs_SeriesSubSeries">
    <vt:lpwstr>3;#003|a2cfa2cd-16a8-4535-9276-2ca10c09600c</vt:lpwstr>
  </property>
  <property fmtid="{D5CDD505-2E9C-101B-9397-08002B2CF9AE}" pid="6" name="eDocs_SecurityClassificationTaxHTField0">
    <vt:lpwstr>Unclassified|633aad03-fabf-442b-85c7-8209b03da9f6</vt:lpwstr>
  </property>
  <property fmtid="{D5CDD505-2E9C-101B-9397-08002B2CF9AE}" pid="7" name="_dlc_policyId">
    <vt:lpwstr/>
  </property>
  <property fmtid="{D5CDD505-2E9C-101B-9397-08002B2CF9AE}" pid="8" name="ItemRetentionFormula">
    <vt:lpwstr/>
  </property>
  <property fmtid="{D5CDD505-2E9C-101B-9397-08002B2CF9AE}" pid="9" name="eDocs_SecurityClassification">
    <vt:lpwstr>1;#Unclassified|633aad03-fabf-442b-85c7-8209b03da9f6</vt:lpwstr>
  </property>
  <property fmtid="{D5CDD505-2E9C-101B-9397-08002B2CF9AE}" pid="10" name="eDocs_DocumentTopics">
    <vt:lpwstr/>
  </property>
  <property fmtid="{D5CDD505-2E9C-101B-9397-08002B2CF9AE}" pid="11" name="_dlc_LastRun">
    <vt:lpwstr>08/29/2020 23:04:32</vt:lpwstr>
  </property>
  <property fmtid="{D5CDD505-2E9C-101B-9397-08002B2CF9AE}" pid="12" name="_docset_NoMedatataSyncRequired">
    <vt:lpwstr>False</vt:lpwstr>
  </property>
</Properties>
</file>