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14"/>
  </p:notesMasterIdLst>
  <p:handoutMasterIdLst>
    <p:handoutMasterId r:id="rId15"/>
  </p:handoutMasterIdLst>
  <p:sldIdLst>
    <p:sldId id="482" r:id="rId6"/>
    <p:sldId id="491" r:id="rId7"/>
    <p:sldId id="490" r:id="rId8"/>
    <p:sldId id="487" r:id="rId9"/>
    <p:sldId id="507" r:id="rId10"/>
    <p:sldId id="492" r:id="rId11"/>
    <p:sldId id="489" r:id="rId12"/>
    <p:sldId id="506" r:id="rId13"/>
  </p:sldIdLst>
  <p:sldSz cx="9144000" cy="6858000" type="screen4x3"/>
  <p:notesSz cx="9942513" cy="68103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FFFFCC"/>
    <a:srgbClr val="F8851C"/>
    <a:srgbClr val="32353D"/>
    <a:srgbClr val="45424F"/>
    <a:srgbClr val="FCAF17"/>
    <a:srgbClr val="FA9E27"/>
    <a:srgbClr val="FA9F26"/>
    <a:srgbClr val="662A8C"/>
    <a:srgbClr val="85005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39" autoAdjust="0"/>
    <p:restoredTop sz="90860" autoAdjust="0"/>
  </p:normalViewPr>
  <p:slideViewPr>
    <p:cSldViewPr>
      <p:cViewPr>
        <p:scale>
          <a:sx n="70" d="100"/>
          <a:sy n="70" d="100"/>
        </p:scale>
        <p:origin x="-1554" y="-5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53" y="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8475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IE" dirty="0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32450" y="0"/>
            <a:ext cx="4308475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IE" dirty="0"/>
          </a:p>
        </p:txBody>
      </p:sp>
      <p:sp>
        <p:nvSpPr>
          <p:cNvPr id="727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467475"/>
            <a:ext cx="4308475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IE" dirty="0"/>
          </a:p>
        </p:txBody>
      </p:sp>
      <p:sp>
        <p:nvSpPr>
          <p:cNvPr id="727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32450" y="6467475"/>
            <a:ext cx="4308475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EF6382B6-C757-4B11-855B-555A7AA1ECDD}" type="slidenum">
              <a:rPr lang="en-IE"/>
              <a:pPr>
                <a:defRPr/>
              </a:pPr>
              <a:t>‹#›</a:t>
            </a:fld>
            <a:endParaRPr lang="en-I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8475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32450" y="0"/>
            <a:ext cx="4308475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68663" y="511175"/>
            <a:ext cx="3405187" cy="25527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5363" y="3235325"/>
            <a:ext cx="7951787" cy="306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67475"/>
            <a:ext cx="4308475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2450" y="6467475"/>
            <a:ext cx="4308475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18134A57-929D-433E-9E06-D970058BBF6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8893175" y="5157788"/>
            <a:ext cx="574675" cy="1150937"/>
          </a:xfrm>
          <a:prstGeom prst="rect">
            <a:avLst/>
          </a:prstGeom>
          <a:solidFill>
            <a:srgbClr val="FA9F2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6884168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412775"/>
            <a:ext cx="6884168" cy="33147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IE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6884168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rgbClr val="45424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CC_Background__inside-3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 userDrawn="1"/>
        </p:nvSpPr>
        <p:spPr>
          <a:xfrm>
            <a:off x="2700338" y="5157788"/>
            <a:ext cx="1655762" cy="8636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</a:rPr>
              <a:t>Townhall</a:t>
            </a:r>
            <a:endParaRPr lang="en-US" sz="1000" dirty="0">
              <a:solidFill>
                <a:srgbClr val="FFFFFF"/>
              </a:solidFill>
              <a:latin typeface="Arial" pitchFamily="34" charset="0"/>
            </a:endParaRPr>
          </a:p>
          <a:p>
            <a:pPr>
              <a:defRPr/>
            </a:pPr>
            <a:r>
              <a:rPr lang="en-US" sz="1000" dirty="0">
                <a:latin typeface="Arial" pitchFamily="34" charset="0"/>
              </a:rPr>
              <a:t>Crowe Street</a:t>
            </a:r>
          </a:p>
          <a:p>
            <a:pPr>
              <a:defRPr/>
            </a:pPr>
            <a:r>
              <a:rPr lang="en-US" sz="1000" dirty="0">
                <a:latin typeface="Arial" pitchFamily="34" charset="0"/>
              </a:rPr>
              <a:t>Dundalk </a:t>
            </a:r>
          </a:p>
          <a:p>
            <a:pPr>
              <a:defRPr/>
            </a:pPr>
            <a:r>
              <a:rPr lang="en-US" sz="1000" dirty="0">
                <a:latin typeface="Arial" pitchFamily="34" charset="0"/>
              </a:rPr>
              <a:t>County Louth</a:t>
            </a:r>
          </a:p>
          <a:p>
            <a:pPr>
              <a:defRPr/>
            </a:pPr>
            <a:r>
              <a:rPr lang="en-US" sz="1000" dirty="0">
                <a:latin typeface="Arial" pitchFamily="34" charset="0"/>
              </a:rPr>
              <a:t>A91 W20C	</a:t>
            </a:r>
          </a:p>
        </p:txBody>
      </p:sp>
      <p:sp>
        <p:nvSpPr>
          <p:cNvPr id="4" name="TextBox 1"/>
          <p:cNvSpPr txBox="1">
            <a:spLocks noChangeArrowheads="1"/>
          </p:cNvSpPr>
          <p:nvPr userDrawn="1"/>
        </p:nvSpPr>
        <p:spPr bwMode="auto">
          <a:xfrm>
            <a:off x="4211638" y="3716338"/>
            <a:ext cx="3313112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1000" b="1" dirty="0" smtClean="0">
                <a:solidFill>
                  <a:srgbClr val="FCAF17"/>
                </a:solidFill>
              </a:rPr>
              <a:t>Contact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chemeClr val="bg1"/>
                </a:solidFill>
              </a:rPr>
              <a:t>1890 202 303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chemeClr val="bg1"/>
                </a:solidFill>
              </a:rPr>
              <a:t>info@louthcoco.ie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4716463" y="5157788"/>
            <a:ext cx="1584325" cy="8620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</a:rPr>
              <a:t>Civic Centre</a:t>
            </a:r>
          </a:p>
          <a:p>
            <a:pPr>
              <a:defRPr/>
            </a:pPr>
            <a:r>
              <a:rPr lang="en-US" sz="1000" dirty="0">
                <a:solidFill>
                  <a:srgbClr val="42454F"/>
                </a:solidFill>
                <a:latin typeface="Arial" pitchFamily="34" charset="0"/>
              </a:rPr>
              <a:t>Fair Street </a:t>
            </a:r>
          </a:p>
          <a:p>
            <a:pPr>
              <a:defRPr/>
            </a:pPr>
            <a:r>
              <a:rPr lang="en-US" sz="1000" dirty="0">
                <a:solidFill>
                  <a:srgbClr val="42454F"/>
                </a:solidFill>
                <a:latin typeface="Arial" pitchFamily="34" charset="0"/>
              </a:rPr>
              <a:t>Drogheda </a:t>
            </a:r>
          </a:p>
          <a:p>
            <a:pPr>
              <a:defRPr/>
            </a:pPr>
            <a:r>
              <a:rPr lang="en-US" sz="1000" dirty="0">
                <a:solidFill>
                  <a:srgbClr val="42454F"/>
                </a:solidFill>
                <a:latin typeface="Arial" pitchFamily="34" charset="0"/>
              </a:rPr>
              <a:t>County Louth</a:t>
            </a:r>
          </a:p>
          <a:p>
            <a:pPr>
              <a:defRPr/>
            </a:pPr>
            <a:r>
              <a:rPr lang="en-US" sz="1000" dirty="0">
                <a:solidFill>
                  <a:srgbClr val="42454F"/>
                </a:solidFill>
                <a:latin typeface="Arial" pitchFamily="34" charset="0"/>
              </a:rPr>
              <a:t>A92 P440	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156325" y="5157788"/>
            <a:ext cx="2447925" cy="8620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</a:rPr>
              <a:t>Mid Louth Civic Services Centre</a:t>
            </a:r>
            <a:r>
              <a:rPr lang="en-US" sz="1000" dirty="0">
                <a:solidFill>
                  <a:srgbClr val="42454F"/>
                </a:solidFill>
                <a:latin typeface="Arial" pitchFamily="34" charset="0"/>
              </a:rPr>
              <a:t>  </a:t>
            </a:r>
          </a:p>
          <a:p>
            <a:pPr>
              <a:defRPr/>
            </a:pPr>
            <a:r>
              <a:rPr lang="en-US" sz="1000" dirty="0">
                <a:solidFill>
                  <a:srgbClr val="42454F"/>
                </a:solidFill>
                <a:latin typeface="Arial" pitchFamily="34" charset="0"/>
              </a:rPr>
              <a:t>Fair Green </a:t>
            </a:r>
          </a:p>
          <a:p>
            <a:pPr>
              <a:defRPr/>
            </a:pPr>
            <a:r>
              <a:rPr lang="en-US" sz="1000" dirty="0">
                <a:solidFill>
                  <a:srgbClr val="42454F"/>
                </a:solidFill>
                <a:latin typeface="Arial" pitchFamily="34" charset="0"/>
              </a:rPr>
              <a:t>Ardee  </a:t>
            </a:r>
          </a:p>
          <a:p>
            <a:pPr>
              <a:defRPr/>
            </a:pPr>
            <a:r>
              <a:rPr lang="en-US" sz="1000" dirty="0">
                <a:solidFill>
                  <a:srgbClr val="42454F"/>
                </a:solidFill>
                <a:latin typeface="Arial" pitchFamily="34" charset="0"/>
              </a:rPr>
              <a:t>County Louth</a:t>
            </a:r>
          </a:p>
          <a:p>
            <a:pPr>
              <a:defRPr/>
            </a:pPr>
            <a:r>
              <a:rPr lang="en-US" sz="1000" dirty="0">
                <a:solidFill>
                  <a:srgbClr val="42454F"/>
                </a:solidFill>
                <a:latin typeface="Arial" pitchFamily="34" charset="0"/>
              </a:rPr>
              <a:t>A92 RYT2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900113" y="5157788"/>
            <a:ext cx="1655762" cy="8620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b="1" dirty="0">
                <a:solidFill>
                  <a:schemeClr val="bg1"/>
                </a:solidFill>
                <a:latin typeface="Arial" pitchFamily="34" charset="0"/>
              </a:rPr>
              <a:t>County Hall</a:t>
            </a:r>
            <a:r>
              <a:rPr lang="en-US" sz="1000" dirty="0">
                <a:solidFill>
                  <a:srgbClr val="42454F"/>
                </a:solidFill>
                <a:latin typeface="Arial" pitchFamily="34" charset="0"/>
              </a:rPr>
              <a:t> </a:t>
            </a:r>
          </a:p>
          <a:p>
            <a:pPr>
              <a:defRPr/>
            </a:pPr>
            <a:r>
              <a:rPr lang="en-US" sz="1000" dirty="0">
                <a:solidFill>
                  <a:srgbClr val="42454F"/>
                </a:solidFill>
                <a:latin typeface="Arial" pitchFamily="34" charset="0"/>
              </a:rPr>
              <a:t>Millennium Centre</a:t>
            </a:r>
          </a:p>
          <a:p>
            <a:pPr>
              <a:defRPr/>
            </a:pPr>
            <a:r>
              <a:rPr lang="en-IE" sz="1000" dirty="0">
                <a:solidFill>
                  <a:srgbClr val="42454F"/>
                </a:solidFill>
                <a:latin typeface="Arial" pitchFamily="34" charset="0"/>
              </a:rPr>
              <a:t>St Alphonsus Road</a:t>
            </a:r>
            <a:endParaRPr lang="en-US" sz="1000" dirty="0">
              <a:solidFill>
                <a:srgbClr val="42454F"/>
              </a:solidFill>
              <a:latin typeface="Arial" pitchFamily="34" charset="0"/>
            </a:endParaRPr>
          </a:p>
          <a:p>
            <a:pPr>
              <a:defRPr/>
            </a:pPr>
            <a:r>
              <a:rPr lang="en-US" sz="1000" dirty="0">
                <a:solidFill>
                  <a:srgbClr val="42454F"/>
                </a:solidFill>
                <a:latin typeface="Arial" pitchFamily="34" charset="0"/>
              </a:rPr>
              <a:t>Dundalk</a:t>
            </a:r>
          </a:p>
          <a:p>
            <a:pPr>
              <a:defRPr/>
            </a:pPr>
            <a:r>
              <a:rPr lang="en-US" sz="1000" dirty="0">
                <a:solidFill>
                  <a:srgbClr val="42454F"/>
                </a:solidFill>
                <a:latin typeface="Arial" pitchFamily="34" charset="0"/>
              </a:rPr>
              <a:t>A91 KFW6	</a:t>
            </a:r>
          </a:p>
        </p:txBody>
      </p:sp>
      <p:pic>
        <p:nvPicPr>
          <p:cNvPr id="8" name="Picture 7" descr="twitter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3663" y="3860800"/>
            <a:ext cx="422275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1"/>
          <p:cNvSpPr txBox="1">
            <a:spLocks noChangeArrowheads="1"/>
          </p:cNvSpPr>
          <p:nvPr userDrawn="1"/>
        </p:nvSpPr>
        <p:spPr bwMode="auto">
          <a:xfrm>
            <a:off x="6948488" y="3789363"/>
            <a:ext cx="3313112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1000" b="1" dirty="0" smtClean="0">
                <a:solidFill>
                  <a:srgbClr val="FCAF17"/>
                </a:solidFill>
              </a:rPr>
              <a:t>Follow us 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chemeClr val="bg1"/>
                </a:solidFill>
              </a:rPr>
              <a:t>@louthcoco</a:t>
            </a:r>
          </a:p>
        </p:txBody>
      </p:sp>
    </p:spTree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FA5BC3B-E84B-4B25-B5AB-4651BDB0FFD8}" type="datetimeFigureOut">
              <a:rPr lang="en-IE" smtClean="0"/>
              <a:pPr/>
              <a:t>09/06/2017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47D4E9E-E3ED-4514-BB89-3890B32158C2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xmlns="" val="1622463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ordcloud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15816" y="274638"/>
            <a:ext cx="5760640" cy="1143000"/>
          </a:xfrm>
          <a:prstGeom prst="rect">
            <a:avLst/>
          </a:prstGeom>
        </p:spPr>
        <p:txBody>
          <a:bodyPr anchor="ctr"/>
          <a:lstStyle>
            <a:lvl1pPr algn="l">
              <a:defRPr sz="3200" b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 marL="273050" indent="-273050">
              <a:buClr>
                <a:schemeClr val="tx2"/>
              </a:buClr>
              <a:buSzPct val="100000"/>
              <a:buFont typeface="Arial"/>
              <a:buChar char="•"/>
              <a:defRPr sz="2600">
                <a:solidFill>
                  <a:schemeClr val="tx1"/>
                </a:solidFill>
              </a:defRPr>
            </a:lvl1pPr>
            <a:lvl2pPr marL="533400" indent="-271463">
              <a:buClr>
                <a:schemeClr val="tx2"/>
              </a:buClr>
              <a:buFont typeface="Wingdings" charset="2"/>
              <a:buChar char="§"/>
              <a:defRPr sz="2400">
                <a:solidFill>
                  <a:srgbClr val="42454F"/>
                </a:solidFill>
              </a:defRPr>
            </a:lvl2pPr>
            <a:lvl3pPr marL="806450" indent="-228600">
              <a:buClr>
                <a:schemeClr val="tx2"/>
              </a:buClr>
              <a:buFont typeface="Arial"/>
              <a:buChar char="•"/>
              <a:defRPr sz="2000">
                <a:solidFill>
                  <a:srgbClr val="42454F"/>
                </a:solidFill>
              </a:defRPr>
            </a:lvl3pPr>
            <a:lvl4pPr marL="1081088" indent="-273050">
              <a:buClr>
                <a:srgbClr val="FCAF17"/>
              </a:buClr>
              <a:buFont typeface="Wingdings" charset="2"/>
              <a:buChar char="§"/>
              <a:defRPr sz="1800">
                <a:solidFill>
                  <a:srgbClr val="42454F"/>
                </a:solidFill>
              </a:defRPr>
            </a:lvl4pPr>
            <a:lvl5pPr marL="1343025" indent="-177800">
              <a:buClr>
                <a:srgbClr val="FCAF17"/>
              </a:buClr>
              <a:buFont typeface="Arial"/>
              <a:buChar char="•"/>
              <a:defRPr sz="1600">
                <a:solidFill>
                  <a:srgbClr val="42454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IE" dirty="0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800">
                <a:solidFill>
                  <a:srgbClr val="42454F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59832" y="274638"/>
            <a:ext cx="5616624" cy="1152000"/>
          </a:xfrm>
          <a:prstGeom prst="rect">
            <a:avLst/>
          </a:prstGeom>
        </p:spPr>
        <p:txBody>
          <a:bodyPr anchor="ctr"/>
          <a:lstStyle>
            <a:lvl1pPr algn="l">
              <a:defRPr sz="2800" b="0">
                <a:solidFill>
                  <a:srgbClr val="40404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 marL="268288" indent="-268288">
              <a:buClr>
                <a:schemeClr val="tx2"/>
              </a:buClr>
              <a:buSzPct val="85000"/>
              <a:buFont typeface="Wingdings" charset="2"/>
              <a:buChar char="§"/>
              <a:defRPr sz="2600">
                <a:solidFill>
                  <a:srgbClr val="404040"/>
                </a:solidFill>
              </a:defRPr>
            </a:lvl1pPr>
            <a:lvl2pPr marL="447675" indent="-179388">
              <a:buClr>
                <a:schemeClr val="tx2"/>
              </a:buClr>
              <a:buSzPct val="75000"/>
              <a:buFont typeface="Wingdings" charset="2"/>
              <a:buChar char="§"/>
              <a:defRPr sz="2400">
                <a:solidFill>
                  <a:srgbClr val="404040"/>
                </a:solidFill>
              </a:defRPr>
            </a:lvl2pPr>
            <a:lvl3pPr marL="627063" indent="-179388">
              <a:buClr>
                <a:schemeClr val="bg2">
                  <a:lumMod val="40000"/>
                  <a:lumOff val="60000"/>
                </a:schemeClr>
              </a:buClr>
              <a:buSzPct val="85000"/>
              <a:buFont typeface="Wingdings" charset="2"/>
              <a:buChar char="§"/>
              <a:defRPr sz="2000">
                <a:solidFill>
                  <a:srgbClr val="404040"/>
                </a:solidFill>
              </a:defRPr>
            </a:lvl3pPr>
            <a:lvl4pPr marL="806450" indent="-179388">
              <a:buClr>
                <a:schemeClr val="tx2">
                  <a:lumMod val="60000"/>
                  <a:lumOff val="40000"/>
                </a:schemeClr>
              </a:buClr>
              <a:buSzPct val="85000"/>
              <a:buFont typeface="Wingdings" charset="2"/>
              <a:buChar char="§"/>
              <a:defRPr sz="1800">
                <a:solidFill>
                  <a:srgbClr val="404040"/>
                </a:solidFill>
              </a:defRPr>
            </a:lvl4pPr>
            <a:lvl5pPr marL="985838" indent="-179388">
              <a:buClr>
                <a:schemeClr val="bg1">
                  <a:lumMod val="50000"/>
                </a:schemeClr>
              </a:buClr>
              <a:buSzPct val="50000"/>
              <a:buFont typeface="Wingdings" charset="2"/>
              <a:buChar char="§"/>
              <a:defRPr sz="1800">
                <a:solidFill>
                  <a:srgbClr val="40404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IE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 marL="268288" indent="-268288">
              <a:buClr>
                <a:schemeClr val="tx2"/>
              </a:buClr>
              <a:buSzPct val="85000"/>
              <a:buFont typeface="Wingdings" charset="2"/>
              <a:buChar char="§"/>
              <a:defRPr sz="2800">
                <a:solidFill>
                  <a:srgbClr val="404040"/>
                </a:solidFill>
              </a:defRPr>
            </a:lvl1pPr>
            <a:lvl2pPr marL="447675" indent="-179388">
              <a:buClr>
                <a:schemeClr val="tx2"/>
              </a:buClr>
              <a:buSzPct val="75000"/>
              <a:buFont typeface="Wingdings" charset="2"/>
              <a:buChar char="§"/>
              <a:tabLst>
                <a:tab pos="447675" algn="l"/>
              </a:tabLst>
              <a:defRPr sz="2400">
                <a:solidFill>
                  <a:srgbClr val="404040"/>
                </a:solidFill>
              </a:defRPr>
            </a:lvl2pPr>
            <a:lvl3pPr marL="627063" indent="-179388">
              <a:buClr>
                <a:schemeClr val="bg2">
                  <a:lumMod val="40000"/>
                  <a:lumOff val="60000"/>
                </a:schemeClr>
              </a:buClr>
              <a:buSzPct val="85000"/>
              <a:buFont typeface="Wingdings" charset="2"/>
              <a:buChar char="§"/>
              <a:tabLst/>
              <a:defRPr sz="2000">
                <a:solidFill>
                  <a:srgbClr val="404040"/>
                </a:solidFill>
              </a:defRPr>
            </a:lvl3pPr>
            <a:lvl4pPr marL="806450" indent="-179388">
              <a:buClr>
                <a:schemeClr val="tx2">
                  <a:lumMod val="60000"/>
                  <a:lumOff val="40000"/>
                </a:schemeClr>
              </a:buClr>
              <a:buSzPct val="85000"/>
              <a:buFont typeface="Wingdings" charset="2"/>
              <a:buChar char="§"/>
              <a:tabLst/>
              <a:defRPr sz="1800">
                <a:solidFill>
                  <a:srgbClr val="404040"/>
                </a:solidFill>
              </a:defRPr>
            </a:lvl4pPr>
            <a:lvl5pPr marL="985838" indent="-179388">
              <a:buClr>
                <a:schemeClr val="bg2"/>
              </a:buClr>
              <a:buSzPct val="50000"/>
              <a:buFont typeface="Wingdings" charset="2"/>
              <a:buChar char="§"/>
              <a:tabLst/>
              <a:defRPr sz="1800">
                <a:solidFill>
                  <a:srgbClr val="40404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IE" dirty="0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87824" y="274638"/>
            <a:ext cx="5688632" cy="1143000"/>
          </a:xfrm>
          <a:prstGeom prst="rect">
            <a:avLst/>
          </a:prstGeom>
        </p:spPr>
        <p:txBody>
          <a:bodyPr anchor="ctr"/>
          <a:lstStyle>
            <a:lvl1pPr algn="l">
              <a:defRPr sz="3200" b="0">
                <a:solidFill>
                  <a:srgbClr val="42454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I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>
                <a:solidFill>
                  <a:srgbClr val="FCAF17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 marL="268288" indent="-268288">
              <a:buClr>
                <a:schemeClr val="tx2"/>
              </a:buClr>
              <a:buSzPct val="85000"/>
              <a:buFont typeface="Wingdings" charset="2"/>
              <a:buChar char="§"/>
              <a:defRPr sz="2400">
                <a:solidFill>
                  <a:srgbClr val="404040"/>
                </a:solidFill>
              </a:defRPr>
            </a:lvl1pPr>
            <a:lvl2pPr marL="447675" indent="-179388">
              <a:buClr>
                <a:schemeClr val="tx2"/>
              </a:buClr>
              <a:buSzPct val="75000"/>
              <a:buFont typeface="Wingdings" charset="2"/>
              <a:buChar char="§"/>
              <a:tabLst/>
              <a:defRPr sz="2000">
                <a:solidFill>
                  <a:srgbClr val="404040"/>
                </a:solidFill>
              </a:defRPr>
            </a:lvl2pPr>
            <a:lvl3pPr marL="627063" indent="-179388">
              <a:buClr>
                <a:schemeClr val="bg2">
                  <a:lumMod val="40000"/>
                  <a:lumOff val="60000"/>
                </a:schemeClr>
              </a:buClr>
              <a:buSzPct val="85000"/>
              <a:buFont typeface="Wingdings" charset="2"/>
              <a:buChar char="§"/>
              <a:tabLst/>
              <a:defRPr sz="1800">
                <a:solidFill>
                  <a:srgbClr val="404040"/>
                </a:solidFill>
              </a:defRPr>
            </a:lvl3pPr>
            <a:lvl4pPr marL="806450" indent="-179388">
              <a:buClr>
                <a:schemeClr val="tx2">
                  <a:lumMod val="60000"/>
                  <a:lumOff val="40000"/>
                </a:schemeClr>
              </a:buClr>
              <a:buSzPct val="85000"/>
              <a:buFont typeface="Wingdings" charset="2"/>
              <a:buChar char="§"/>
              <a:tabLst/>
              <a:defRPr sz="1600">
                <a:solidFill>
                  <a:srgbClr val="404040"/>
                </a:solidFill>
              </a:defRPr>
            </a:lvl4pPr>
            <a:lvl5pPr marL="895350" indent="-179388">
              <a:buClr>
                <a:schemeClr val="bg2"/>
              </a:buClr>
              <a:buSzPct val="50000"/>
              <a:buFont typeface="Wingdings" charset="2"/>
              <a:buChar char="§"/>
              <a:tabLst>
                <a:tab pos="985838" algn="l"/>
              </a:tabLst>
              <a:defRPr sz="1600">
                <a:solidFill>
                  <a:srgbClr val="40404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IE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 marL="268288" indent="-268288">
              <a:buClr>
                <a:schemeClr val="tx2"/>
              </a:buClr>
              <a:buSzPct val="85000"/>
              <a:buFont typeface="Wingdings" charset="2"/>
              <a:buChar char="§"/>
              <a:defRPr sz="2400">
                <a:solidFill>
                  <a:srgbClr val="404040"/>
                </a:solidFill>
              </a:defRPr>
            </a:lvl1pPr>
            <a:lvl2pPr marL="536575" indent="-268288">
              <a:buClr>
                <a:schemeClr val="tx2"/>
              </a:buClr>
              <a:buSzPct val="85000"/>
              <a:buFont typeface="Wingdings" charset="2"/>
              <a:buChar char="§"/>
              <a:defRPr sz="2000">
                <a:solidFill>
                  <a:srgbClr val="404040"/>
                </a:solidFill>
              </a:defRPr>
            </a:lvl2pPr>
            <a:lvl3pPr marL="715963" indent="-177800">
              <a:buClr>
                <a:schemeClr val="bg2">
                  <a:lumMod val="60000"/>
                  <a:lumOff val="40000"/>
                </a:schemeClr>
              </a:buClr>
              <a:buSzPct val="85000"/>
              <a:buFont typeface="Wingdings" charset="2"/>
              <a:buChar char="§"/>
              <a:defRPr sz="1800">
                <a:solidFill>
                  <a:srgbClr val="404040"/>
                </a:solidFill>
              </a:defRPr>
            </a:lvl3pPr>
            <a:lvl4pPr marL="895350" indent="-177800">
              <a:buClr>
                <a:schemeClr val="tx2">
                  <a:lumMod val="60000"/>
                  <a:lumOff val="40000"/>
                </a:schemeClr>
              </a:buClr>
              <a:buSzPct val="85000"/>
              <a:buFont typeface="Wingdings" charset="2"/>
              <a:buChar char="§"/>
              <a:defRPr sz="1600">
                <a:solidFill>
                  <a:srgbClr val="404040"/>
                </a:solidFill>
              </a:defRPr>
            </a:lvl4pPr>
            <a:lvl5pPr marL="1163638" indent="-177800">
              <a:buClr>
                <a:schemeClr val="tx1"/>
              </a:buClr>
              <a:buSzPct val="50000"/>
              <a:buFont typeface="Wingdings" charset="2"/>
              <a:buChar char="§"/>
              <a:tabLst/>
              <a:defRPr sz="1600">
                <a:solidFill>
                  <a:srgbClr val="40404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IE" dirty="0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87824" y="274638"/>
            <a:ext cx="5760640" cy="1143000"/>
          </a:xfrm>
          <a:prstGeom prst="rect">
            <a:avLst/>
          </a:prstGeom>
        </p:spPr>
        <p:txBody>
          <a:bodyPr anchor="ctr"/>
          <a:lstStyle>
            <a:lvl1pPr algn="l">
              <a:defRPr sz="2800" b="0">
                <a:solidFill>
                  <a:srgbClr val="45424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IE" dirty="0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59832" y="273050"/>
            <a:ext cx="4608512" cy="1162050"/>
          </a:xfrm>
          <a:prstGeom prst="rect">
            <a:avLst/>
          </a:prstGeom>
        </p:spPr>
        <p:txBody>
          <a:bodyPr anchor="ctr"/>
          <a:lstStyle>
            <a:lvl1pPr algn="l">
              <a:defRPr sz="2600" b="0">
                <a:solidFill>
                  <a:srgbClr val="40404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I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556792"/>
            <a:ext cx="3008313" cy="456937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rgbClr val="45424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0"/>
          </p:nvPr>
        </p:nvSpPr>
        <p:spPr>
          <a:xfrm>
            <a:off x="3635375" y="1557338"/>
            <a:ext cx="4897438" cy="4608512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IE" dirty="0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81" r:id="rId11"/>
    <p:sldLayoutId id="2147483782" r:id="rId12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Document1.docx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cid:image005.png@01D1A7A1.E4782F70" TargetMode="External"/><Relationship Id="rId7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15816" y="260648"/>
            <a:ext cx="5760640" cy="1152128"/>
          </a:xfrm>
        </p:spPr>
        <p:txBody>
          <a:bodyPr/>
          <a:lstStyle/>
          <a:p>
            <a:r>
              <a:rPr lang="en-IE" dirty="0" smtClean="0"/>
              <a:t/>
            </a:r>
            <a:br>
              <a:rPr lang="en-IE" dirty="0" smtClean="0"/>
            </a:br>
            <a:r>
              <a:rPr lang="en-IE" dirty="0" smtClean="0"/>
              <a:t>Louth County Council       Energy Office</a:t>
            </a:r>
            <a:br>
              <a:rPr lang="en-IE" dirty="0" smtClean="0"/>
            </a:br>
            <a:endParaRPr lang="en-US" dirty="0"/>
          </a:p>
        </p:txBody>
      </p:sp>
      <p:pic>
        <p:nvPicPr>
          <p:cNvPr id="4" name="Content Placeholder 3" descr="millmoun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62880" y="2708920"/>
            <a:ext cx="8229600" cy="3426941"/>
          </a:xfrm>
        </p:spPr>
      </p:pic>
      <p:sp>
        <p:nvSpPr>
          <p:cNvPr id="5" name="Rectangle 4"/>
          <p:cNvSpPr/>
          <p:nvPr/>
        </p:nvSpPr>
        <p:spPr>
          <a:xfrm>
            <a:off x="2051720" y="1916832"/>
            <a:ext cx="532859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sz="1800" b="1" dirty="0" smtClean="0"/>
              <a:t>“Small Business Energy Assessor Launch”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3059832" y="0"/>
          <a:ext cx="5654675" cy="6858000"/>
        </p:xfrm>
        <a:graphic>
          <a:graphicData uri="http://schemas.openxmlformats.org/presentationml/2006/ole">
            <p:oleObj spid="_x0000_s16386" name="Document" r:id="rId3" imgW="6642264" imgH="8057127" progId="Word.Document.12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71600" y="3068960"/>
            <a:ext cx="763284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IE" sz="3200" dirty="0" smtClean="0"/>
              <a:t>Ray Murphy</a:t>
            </a:r>
          </a:p>
          <a:p>
            <a:pPr algn="ctr">
              <a:buNone/>
            </a:pPr>
            <a:endParaRPr lang="en-IE" sz="3200" dirty="0" smtClean="0"/>
          </a:p>
          <a:p>
            <a:pPr algn="ctr">
              <a:buNone/>
            </a:pPr>
            <a:r>
              <a:rPr lang="en-IE" sz="3200" dirty="0" smtClean="0"/>
              <a:t>Area Manager Training Services</a:t>
            </a:r>
          </a:p>
          <a:p>
            <a:pPr algn="ctr">
              <a:buNone/>
            </a:pPr>
            <a:endParaRPr lang="en-IE" sz="3200" dirty="0" smtClean="0"/>
          </a:p>
          <a:p>
            <a:pPr algn="ctr">
              <a:buNone/>
            </a:pPr>
            <a:r>
              <a:rPr lang="en-IE" sz="3200" dirty="0" smtClean="0"/>
              <a:t>Louth Meath Education and Training Board</a:t>
            </a:r>
            <a:endParaRPr lang="en-US" sz="3200" dirty="0"/>
          </a:p>
        </p:txBody>
      </p:sp>
      <p:pic>
        <p:nvPicPr>
          <p:cNvPr id="29698" name="Picture 2" descr="Y:\logos\LMET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1124744"/>
            <a:ext cx="2304256" cy="163751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EAI_Logo_large[1]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59832" y="1700808"/>
            <a:ext cx="3162300" cy="93345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71600" y="3068960"/>
            <a:ext cx="763284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IE" sz="3200" dirty="0" smtClean="0"/>
              <a:t>Majella Kelleher</a:t>
            </a:r>
          </a:p>
          <a:p>
            <a:pPr algn="ctr">
              <a:buNone/>
            </a:pPr>
            <a:endParaRPr lang="en-IE" sz="3200" dirty="0" smtClean="0"/>
          </a:p>
          <a:p>
            <a:pPr algn="ctr">
              <a:buNone/>
            </a:pPr>
            <a:r>
              <a:rPr lang="en-IE" sz="3200" dirty="0" smtClean="0"/>
              <a:t>Head of Energy Demand Management</a:t>
            </a:r>
          </a:p>
          <a:p>
            <a:pPr algn="ctr">
              <a:buNone/>
            </a:pPr>
            <a:endParaRPr lang="en-IE" sz="3200" dirty="0" smtClean="0"/>
          </a:p>
          <a:p>
            <a:pPr algn="ctr">
              <a:buNone/>
            </a:pPr>
            <a:r>
              <a:rPr lang="en-IE" sz="3200" dirty="0" smtClean="0"/>
              <a:t>Sustainable Energy Authority of Ireland </a:t>
            </a:r>
            <a:endParaRPr lang="en-US" sz="32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716000" cy="857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28799"/>
            <a:ext cx="7772400" cy="1440161"/>
          </a:xfrm>
        </p:spPr>
        <p:txBody>
          <a:bodyPr/>
          <a:lstStyle/>
          <a:p>
            <a:r>
              <a:rPr lang="en-IE" dirty="0" smtClean="0"/>
              <a:t>National Learning Network </a:t>
            </a:r>
            <a:endParaRPr lang="en-I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636912"/>
            <a:ext cx="6400800" cy="1368152"/>
          </a:xfrm>
        </p:spPr>
        <p:txBody>
          <a:bodyPr/>
          <a:lstStyle/>
          <a:p>
            <a:r>
              <a:rPr lang="en-IE" dirty="0" smtClean="0"/>
              <a:t>Energy Assessment </a:t>
            </a:r>
          </a:p>
          <a:p>
            <a:r>
              <a:rPr lang="en-IE" dirty="0" smtClean="0"/>
              <a:t>Presented by Ronan Mulligan</a:t>
            </a:r>
            <a:endParaRPr lang="en-IE" dirty="0"/>
          </a:p>
        </p:txBody>
      </p:sp>
      <p:pic>
        <p:nvPicPr>
          <p:cNvPr id="4" name="Picture 3" descr="cid:image005.png@01D1A7A1.E4782F70"/>
          <p:cNvPicPr/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835" y="556865"/>
            <a:ext cx="4981575" cy="847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8184" y="556864"/>
            <a:ext cx="2149470" cy="1071935"/>
          </a:xfrm>
          <a:prstGeom prst="rect">
            <a:avLst/>
          </a:prstGeom>
        </p:spPr>
      </p:pic>
      <p:pic>
        <p:nvPicPr>
          <p:cNvPr id="6" name="Picture 2" descr="C:\Users\ronan.mulligan\Documents\Downloads\nln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835" y="5373216"/>
            <a:ext cx="3362325" cy="101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content.tv3.ie/content/images/0705/162961_1280x72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8743" y="5153391"/>
            <a:ext cx="3168352" cy="123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07905" y="4149080"/>
            <a:ext cx="2010838" cy="1163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39970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71600" y="3501008"/>
            <a:ext cx="7632848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IE" sz="3000" dirty="0" smtClean="0"/>
              <a:t>Thomas </a:t>
            </a:r>
            <a:r>
              <a:rPr lang="en-IE" sz="3000" dirty="0" err="1" smtClean="0"/>
              <a:t>McEvoy</a:t>
            </a:r>
            <a:endParaRPr lang="en-IE" sz="3000" dirty="0" smtClean="0"/>
          </a:p>
          <a:p>
            <a:pPr algn="ctr">
              <a:buNone/>
            </a:pPr>
            <a:endParaRPr lang="en-IE" sz="3000" dirty="0" smtClean="0"/>
          </a:p>
          <a:p>
            <a:pPr algn="ctr">
              <a:buNone/>
            </a:pPr>
            <a:r>
              <a:rPr lang="en-IE" sz="3000" dirty="0" smtClean="0"/>
              <a:t>Head of Enterprise</a:t>
            </a:r>
          </a:p>
          <a:p>
            <a:pPr algn="ctr">
              <a:buNone/>
            </a:pPr>
            <a:endParaRPr lang="en-IE" sz="3000" dirty="0" smtClean="0"/>
          </a:p>
          <a:p>
            <a:pPr algn="ctr">
              <a:buNone/>
            </a:pPr>
            <a:r>
              <a:rPr lang="en-IE" sz="3000" dirty="0" smtClean="0"/>
              <a:t>Louth Enterprise Office </a:t>
            </a:r>
            <a:endParaRPr lang="en-US" sz="3000" dirty="0"/>
          </a:p>
        </p:txBody>
      </p:sp>
      <p:pic>
        <p:nvPicPr>
          <p:cNvPr id="6" name="Picture 5" descr="Local Enterprise Offic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3768" y="1484784"/>
            <a:ext cx="4558812" cy="1884678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inePointActionPlan Presentation_energy-1">
  <a:themeElements>
    <a:clrScheme name="Louth County Council">
      <a:dk1>
        <a:srgbClr val="42454F"/>
      </a:dk1>
      <a:lt1>
        <a:srgbClr val="FFFFFF"/>
      </a:lt1>
      <a:dk2>
        <a:srgbClr val="FCAF17"/>
      </a:dk2>
      <a:lt2>
        <a:srgbClr val="808080"/>
      </a:lt2>
      <a:accent1>
        <a:srgbClr val="FCAF17"/>
      </a:accent1>
      <a:accent2>
        <a:srgbClr val="878787"/>
      </a:accent2>
      <a:accent3>
        <a:srgbClr val="FFFFFF"/>
      </a:accent3>
      <a:accent4>
        <a:srgbClr val="F3C735"/>
      </a:accent4>
      <a:accent5>
        <a:srgbClr val="FFF3A0"/>
      </a:accent5>
      <a:accent6>
        <a:srgbClr val="C8C8C8"/>
      </a:accent6>
      <a:hlink>
        <a:srgbClr val="E68408"/>
      </a:hlink>
      <a:folHlink>
        <a:srgbClr val="009DDB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inePointActionPlan Presentation_energy-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inePointActionPlan Presentation_energy-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inePointActionPlan Presentation_energy-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inePointActionPlan Presentation_energy-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inePointActionPlan Presentation_energy-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inePointActionPlan Presentation_energy-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inePointActionPlan Presentation_energy-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inePointActionPlan Presentation_energy-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inePointActionPlan Presentation_energy-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inePointActionPlan Presentation_energy-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inePointActionPlan Presentation_energy-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inePointActionPlan Presentation_energy-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inePointActionPlan Presentation_energy-1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88BA60"/>
        </a:accent1>
        <a:accent2>
          <a:srgbClr val="B72072"/>
        </a:accent2>
        <a:accent3>
          <a:srgbClr val="FFFFFF"/>
        </a:accent3>
        <a:accent4>
          <a:srgbClr val="000000"/>
        </a:accent4>
        <a:accent5>
          <a:srgbClr val="C3D9B6"/>
        </a:accent5>
        <a:accent6>
          <a:srgbClr val="A61C67"/>
        </a:accent6>
        <a:hlink>
          <a:srgbClr val="0099C7"/>
        </a:hlink>
        <a:folHlink>
          <a:srgbClr val="3E2F7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LongProperties xmlns="http://schemas.microsoft.com/office/2006/metadata/longProperties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6ED1499FB4DFB4ABA5E9816FF3330FC" ma:contentTypeVersion="9" ma:contentTypeDescription="Create a new document." ma:contentTypeScope="" ma:versionID="fe753b0f18eab20d9ce63262ee3af977">
  <xsd:schema xmlns:xsd="http://www.w3.org/2001/XMLSchema" xmlns:p="http://schemas.microsoft.com/office/2006/metadata/properties" xmlns:ns1="http://schemas.microsoft.com/sharepoint/v3" xmlns:ns2="e4c10c64-e10f-4604-a97d-588304b1e51f" targetNamespace="http://schemas.microsoft.com/office/2006/metadata/properties" ma:root="true" ma:fieldsID="240611c89d38aa1a1e9bac9062086e02" ns1:_="" ns2:_="">
    <xsd:import namespace="http://schemas.microsoft.com/sharepoint/v3"/>
    <xsd:import namespace="e4c10c64-e10f-4604-a97d-588304b1e51f"/>
    <xsd:element name="properties">
      <xsd:complexType>
        <xsd:sequence>
          <xsd:element name="documentManagement">
            <xsd:complexType>
              <xsd:all>
                <xsd:element ref="ns1:EmailSender" minOccurs="0"/>
                <xsd:element ref="ns1:EmailTo" minOccurs="0"/>
                <xsd:element ref="ns1:EmailCc" minOccurs="0"/>
                <xsd:element ref="ns1:EmailFrom" minOccurs="0"/>
                <xsd:element ref="ns1:EmailSubject" minOccurs="0"/>
                <xsd:element ref="ns2:Target_x0020_Audiences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EmailSender" ma:index="9" nillable="true" ma:displayName="E-Mail Sender" ma:hidden="true" ma:internalName="EmailSender">
      <xsd:simpleType>
        <xsd:restriction base="dms:Note"/>
      </xsd:simpleType>
    </xsd:element>
    <xsd:element name="EmailTo" ma:index="10" nillable="true" ma:displayName="E-Mail To" ma:hidden="true" ma:internalName="EmailTo">
      <xsd:simpleType>
        <xsd:restriction base="dms:Note"/>
      </xsd:simpleType>
    </xsd:element>
    <xsd:element name="EmailCc" ma:index="11" nillable="true" ma:displayName="E-Mail Cc" ma:hidden="true" ma:internalName="EmailCc">
      <xsd:simpleType>
        <xsd:restriction base="dms:Note"/>
      </xsd:simpleType>
    </xsd:element>
    <xsd:element name="EmailFrom" ma:index="12" nillable="true" ma:displayName="E-Mail From" ma:hidden="true" ma:internalName="EmailFrom">
      <xsd:simpleType>
        <xsd:restriction base="dms:Text"/>
      </xsd:simpleType>
    </xsd:element>
    <xsd:element name="EmailSubject" ma:index="13" nillable="true" ma:displayName="E-Mail Subject" ma:hidden="true" ma:internalName="EmailSubject">
      <xsd:simpleType>
        <xsd:restriction base="dms:Text"/>
      </xsd:simpleType>
    </xsd:element>
  </xsd:schema>
  <xsd:schema xmlns:xsd="http://www.w3.org/2001/XMLSchema" xmlns:dms="http://schemas.microsoft.com/office/2006/documentManagement/types" targetNamespace="e4c10c64-e10f-4604-a97d-588304b1e51f" elementFormDefault="qualified">
    <xsd:import namespace="http://schemas.microsoft.com/office/2006/documentManagement/types"/>
    <xsd:element name="Target_x0020_Audiences" ma:index="15" nillable="true" ma:displayName="Target Audiences" ma:description="Test for Procurement" ma:internalName="Target_x0020_Audiences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4.xml><?xml version="1.0" encoding="utf-8"?>
<p:properties xmlns:p="http://schemas.microsoft.com/office/2006/metadata/properties" xmlns:xsi="http://www.w3.org/2001/XMLSchema-instance">
  <documentManagement>
    <EmailTo xmlns="http://schemas.microsoft.com/sharepoint/v3" xsi:nil="true"/>
    <Target_x0020_Audiences xmlns="e4c10c64-e10f-4604-a97d-588304b1e51f" xsi:nil="true"/>
    <EmailSender xmlns="http://schemas.microsoft.com/sharepoint/v3" xsi:nil="true"/>
    <EmailFrom xmlns="http://schemas.microsoft.com/sharepoint/v3" xsi:nil="true"/>
    <EmailSubject xmlns="http://schemas.microsoft.com/sharepoint/v3" xsi:nil="true"/>
    <EmailCc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A420DA07-2BDC-4558-9A21-C5CCB842B21E}">
  <ds:schemaRefs>
    <ds:schemaRef ds:uri="http://schemas.microsoft.com/office/2006/metadata/longProperties"/>
  </ds:schemaRefs>
</ds:datastoreItem>
</file>

<file path=customXml/itemProps2.xml><?xml version="1.0" encoding="utf-8"?>
<ds:datastoreItem xmlns:ds="http://schemas.openxmlformats.org/officeDocument/2006/customXml" ds:itemID="{25F0D35F-CF31-4A7F-9CE6-285AA3497EA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F784BEE-AD0B-4D3A-B9D5-BF2F5BE7A32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e4c10c64-e10f-4604-a97d-588304b1e51f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4.xml><?xml version="1.0" encoding="utf-8"?>
<ds:datastoreItem xmlns:ds="http://schemas.openxmlformats.org/officeDocument/2006/customXml" ds:itemID="{DB206350-75B4-4BFE-AE4E-FECB4E9D4E90}">
  <ds:schemaRefs>
    <ds:schemaRef ds:uri="http://schemas.microsoft.com/office/2006/metadata/properties"/>
    <ds:schemaRef ds:uri="http://schemas.microsoft.com/sharepoint/v3"/>
    <ds:schemaRef ds:uri="e4c10c64-e10f-4604-a97d-588304b1e51f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Macintosh HD:Users:info:Library:Mail Downloads:NinePointActionPlan Presentation_energy-1.pot</Template>
  <TotalTime>1815</TotalTime>
  <Words>48</Words>
  <Application>Microsoft Office PowerPoint</Application>
  <PresentationFormat>On-screen Show (4:3)</PresentationFormat>
  <Paragraphs>20</Paragraphs>
  <Slides>8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NinePointActionPlan Presentation_energy-1</vt:lpstr>
      <vt:lpstr>Document</vt:lpstr>
      <vt:lpstr> Louth County Council       Energy Office </vt:lpstr>
      <vt:lpstr>Slide 2</vt:lpstr>
      <vt:lpstr>Slide 3</vt:lpstr>
      <vt:lpstr>Slide 4</vt:lpstr>
      <vt:lpstr>Slide 5</vt:lpstr>
      <vt:lpstr>National Learning Network </vt:lpstr>
      <vt:lpstr>Slide 7</vt:lpstr>
      <vt:lpstr>Slide 8</vt:lpstr>
    </vt:vector>
  </TitlesOfParts>
  <Company>Tracy Dunne User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LCC Presentation Template with new brand</dc:title>
  <dc:creator>Tracy Dunne User</dc:creator>
  <cp:lastModifiedBy>pohora</cp:lastModifiedBy>
  <cp:revision>149</cp:revision>
  <cp:lastPrinted>2009-09-14T14:00:11Z</cp:lastPrinted>
  <dcterms:created xsi:type="dcterms:W3CDTF">2010-05-04T15:52:41Z</dcterms:created>
  <dcterms:modified xsi:type="dcterms:W3CDTF">2017-06-09T14:35:27Z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">
    <vt:lpwstr>Document</vt:lpwstr>
  </property>
</Properties>
</file>